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8" r:id="rId1"/>
    <p:sldMasterId id="2147483651" r:id="rId2"/>
  </p:sldMasterIdLst>
  <p:notesMasterIdLst>
    <p:notesMasterId r:id="rId24"/>
  </p:notesMasterIdLst>
  <p:handoutMasterIdLst>
    <p:handoutMasterId r:id="rId25"/>
  </p:handoutMasterIdLst>
  <p:sldIdLst>
    <p:sldId id="259" r:id="rId3"/>
    <p:sldId id="329" r:id="rId4"/>
    <p:sldId id="330" r:id="rId5"/>
    <p:sldId id="348" r:id="rId6"/>
    <p:sldId id="331" r:id="rId7"/>
    <p:sldId id="347" r:id="rId8"/>
    <p:sldId id="310" r:id="rId9"/>
    <p:sldId id="336" r:id="rId10"/>
    <p:sldId id="337" r:id="rId11"/>
    <p:sldId id="338" r:id="rId12"/>
    <p:sldId id="339" r:id="rId13"/>
    <p:sldId id="340" r:id="rId14"/>
    <p:sldId id="343" r:id="rId15"/>
    <p:sldId id="334" r:id="rId16"/>
    <p:sldId id="335" r:id="rId17"/>
    <p:sldId id="342" r:id="rId18"/>
    <p:sldId id="350" r:id="rId19"/>
    <p:sldId id="345" r:id="rId20"/>
    <p:sldId id="352" r:id="rId21"/>
    <p:sldId id="346" r:id="rId22"/>
    <p:sldId id="306" r:id="rId23"/>
  </p:sldIdLst>
  <p:sldSz cx="9144000" cy="6858000" type="screen4x3"/>
  <p:notesSz cx="6858000" cy="92964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FF0000"/>
    <a:srgbClr val="FFFF00"/>
    <a:srgbClr val="FF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19" autoAdjust="0"/>
    <p:restoredTop sz="94693" autoAdjust="0"/>
  </p:normalViewPr>
  <p:slideViewPr>
    <p:cSldViewPr snapToGrid="0">
      <p:cViewPr varScale="1">
        <p:scale>
          <a:sx n="73" d="100"/>
          <a:sy n="73" d="100"/>
        </p:scale>
        <p:origin x="-438"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p:scale>
          <a:sx n="100" d="100"/>
          <a:sy n="100" d="100"/>
        </p:scale>
        <p:origin x="-780" y="2640"/>
      </p:cViewPr>
      <p:guideLst>
        <p:guide orient="horz" pos="2928"/>
        <p:guide pos="2160"/>
      </p:guideLst>
    </p:cSldViewPr>
  </p:notesViewPr>
  <p:gridSpacing cx="39327138" cy="3932713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200"/>
            </a:lvl1pPr>
          </a:lstStyle>
          <a:p>
            <a:pPr>
              <a:defRPr/>
            </a:pPr>
            <a:endParaRPr lang="en-US"/>
          </a:p>
        </p:txBody>
      </p:sp>
      <p:sp>
        <p:nvSpPr>
          <p:cNvPr id="8195" name="Rectangle 3"/>
          <p:cNvSpPr>
            <a:spLocks noGrp="1" noChangeArrowheads="1"/>
          </p:cNvSpPr>
          <p:nvPr>
            <p:ph type="dt" sz="quarter" idx="1"/>
          </p:nvPr>
        </p:nvSpPr>
        <p:spPr bwMode="auto">
          <a:xfrm>
            <a:off x="388620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endParaRPr lang="en-US"/>
          </a:p>
        </p:txBody>
      </p:sp>
      <p:sp>
        <p:nvSpPr>
          <p:cNvPr id="8196" name="Rectangle 4"/>
          <p:cNvSpPr>
            <a:spLocks noGrp="1" noChangeArrowheads="1"/>
          </p:cNvSpPr>
          <p:nvPr>
            <p:ph type="ftr" sz="quarter" idx="2"/>
          </p:nvPr>
        </p:nvSpPr>
        <p:spPr bwMode="auto">
          <a:xfrm>
            <a:off x="0" y="8831263"/>
            <a:ext cx="297180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sz="1200"/>
            </a:lvl1pPr>
          </a:lstStyle>
          <a:p>
            <a:pPr>
              <a:defRPr/>
            </a:pPr>
            <a:endParaRPr lang="en-US"/>
          </a:p>
        </p:txBody>
      </p:sp>
      <p:sp>
        <p:nvSpPr>
          <p:cNvPr id="8197" name="Rectangle 5"/>
          <p:cNvSpPr>
            <a:spLocks noGrp="1" noChangeArrowheads="1"/>
          </p:cNvSpPr>
          <p:nvPr>
            <p:ph type="sldNum" sz="quarter" idx="3"/>
          </p:nvPr>
        </p:nvSpPr>
        <p:spPr bwMode="auto">
          <a:xfrm>
            <a:off x="3886200" y="8831263"/>
            <a:ext cx="297180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7D47A036-C853-4D72-8B18-E86F81FEA6BB}"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200"/>
            </a:lvl1pPr>
          </a:lstStyle>
          <a:p>
            <a:pPr>
              <a:defRPr/>
            </a:pPr>
            <a:endParaRPr lang="en-US"/>
          </a:p>
        </p:txBody>
      </p:sp>
      <p:sp>
        <p:nvSpPr>
          <p:cNvPr id="4099" name="Rectangle 3"/>
          <p:cNvSpPr>
            <a:spLocks noGrp="1" noChangeArrowheads="1"/>
          </p:cNvSpPr>
          <p:nvPr>
            <p:ph type="dt" idx="1"/>
          </p:nvPr>
        </p:nvSpPr>
        <p:spPr bwMode="auto">
          <a:xfrm>
            <a:off x="388620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p>
        </p:txBody>
      </p:sp>
      <p:sp>
        <p:nvSpPr>
          <p:cNvPr id="243716"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14400" y="4416425"/>
            <a:ext cx="502920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831263"/>
            <a:ext cx="297180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lvl1pPr>
          </a:lstStyle>
          <a:p>
            <a:pPr>
              <a:defRPr/>
            </a:pPr>
            <a:endParaRPr lang="en-US"/>
          </a:p>
        </p:txBody>
      </p:sp>
      <p:sp>
        <p:nvSpPr>
          <p:cNvPr id="4103" name="Rectangle 7"/>
          <p:cNvSpPr>
            <a:spLocks noGrp="1" noChangeArrowheads="1"/>
          </p:cNvSpPr>
          <p:nvPr>
            <p:ph type="sldNum" sz="quarter" idx="5"/>
          </p:nvPr>
        </p:nvSpPr>
        <p:spPr bwMode="auto">
          <a:xfrm>
            <a:off x="3886200" y="8831263"/>
            <a:ext cx="297180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2706283D-34E6-4FD6-8769-5EE4B0203D8E}"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image" Target="../media/image9.gif"/></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image" Target="../media/image9.gif"/></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5" name="Rectangle 7"/>
          <p:cNvSpPr>
            <a:spLocks noGrp="1" noChangeArrowheads="1"/>
          </p:cNvSpPr>
          <p:nvPr>
            <p:ph type="sldNum" sz="quarter" idx="5"/>
          </p:nvPr>
        </p:nvSpPr>
        <p:spPr>
          <a:noFill/>
        </p:spPr>
        <p:txBody>
          <a:bodyPr/>
          <a:lstStyle/>
          <a:p>
            <a:fld id="{19408484-0AF4-4599-BDAC-CDD0612B6E77}" type="slidenum">
              <a:rPr lang="en-US" smtClean="0"/>
              <a:pPr/>
              <a:t>1</a:t>
            </a:fld>
            <a:endParaRPr lang="en-US" smtClean="0"/>
          </a:p>
        </p:txBody>
      </p:sp>
      <p:sp>
        <p:nvSpPr>
          <p:cNvPr id="246786" name="Rectangle 2"/>
          <p:cNvSpPr>
            <a:spLocks noGrp="1" noRot="1" noChangeAspect="1" noChangeArrowheads="1" noTextEdit="1"/>
          </p:cNvSpPr>
          <p:nvPr>
            <p:ph type="sldImg"/>
          </p:nvPr>
        </p:nvSpPr>
        <p:spPr>
          <a:xfrm>
            <a:off x="1111250" y="696913"/>
            <a:ext cx="4643438" cy="3484562"/>
          </a:xfrm>
          <a:ln/>
        </p:spPr>
      </p:sp>
      <p:sp>
        <p:nvSpPr>
          <p:cNvPr id="246787" name="Rectangle 3"/>
          <p:cNvSpPr>
            <a:spLocks noGrp="1" noChangeArrowheads="1"/>
          </p:cNvSpPr>
          <p:nvPr>
            <p:ph type="body" idx="1"/>
          </p:nvPr>
        </p:nvSpPr>
        <p:spPr>
          <a:xfrm>
            <a:off x="914400" y="4419600"/>
            <a:ext cx="4953000" cy="4179888"/>
          </a:xfrm>
          <a:noFill/>
          <a:ln/>
        </p:spPr>
        <p:txBody>
          <a:bodyPr/>
          <a:lstStyle/>
          <a:p>
            <a:pPr eaLnBrk="1" hangingPunct="1"/>
            <a:r>
              <a:rPr lang="en-US" smtClean="0"/>
              <a:t>I’d like to thank Jason for inviting me today and providing the opportunity to share with you about ATIS, specifically progress on 511 in Kansas City.   </a:t>
            </a:r>
          </a:p>
          <a:p>
            <a:pPr eaLnBrk="1" hangingPunct="1"/>
            <a:r>
              <a:rPr lang="en-US" smtClean="0"/>
              <a:t>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7"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a:bodyPr>
          <a:lstStyle/>
          <a:p>
            <a:pPr eaLnBrk="1" hangingPunct="1">
              <a:buClr>
                <a:schemeClr val="tx2">
                  <a:lumMod val="75000"/>
                </a:schemeClr>
              </a:buClr>
              <a:buSzPct val="95000"/>
              <a:buFont typeface="Wingdings" pitchFamily="2" charset="2"/>
              <a:buChar char="v"/>
              <a:defRPr/>
            </a:pPr>
            <a:r>
              <a:rPr lang="en-US" sz="2200" b="1" dirty="0" smtClean="0"/>
              <a:t>Benefits of A Kansas City System</a:t>
            </a:r>
            <a:endParaRPr lang="en-US" sz="2200" dirty="0" smtClean="0"/>
          </a:p>
          <a:p>
            <a:pPr marL="342900" lvl="1" indent="-114300" eaLnBrk="1" hangingPunct="1">
              <a:buClr>
                <a:schemeClr val="tx2">
                  <a:lumMod val="75000"/>
                </a:schemeClr>
              </a:buClr>
              <a:buSzPct val="95000"/>
              <a:buFontTx/>
              <a:buBlip>
                <a:blip r:embed="rId3"/>
              </a:buBlip>
              <a:defRPr/>
            </a:pPr>
            <a:r>
              <a:rPr lang="en-US" sz="1400" dirty="0" smtClean="0"/>
              <a:t>Easy access to information across state lines</a:t>
            </a:r>
          </a:p>
          <a:p>
            <a:pPr marL="342900" lvl="1" indent="-114300" eaLnBrk="1" hangingPunct="1">
              <a:buClr>
                <a:schemeClr val="tx2">
                  <a:lumMod val="75000"/>
                </a:schemeClr>
              </a:buClr>
              <a:buSzPct val="95000"/>
              <a:buFontTx/>
              <a:buBlip>
                <a:blip r:embed="rId3"/>
              </a:buBlip>
              <a:defRPr/>
            </a:pPr>
            <a:r>
              <a:rPr lang="en-US" sz="1400" dirty="0" smtClean="0"/>
              <a:t>Provide information travelers need/want to make informed decisions</a:t>
            </a:r>
          </a:p>
          <a:p>
            <a:pPr marL="457200" lvl="2" indent="-114300" eaLnBrk="1" hangingPunct="1">
              <a:buClr>
                <a:schemeClr val="tx2">
                  <a:lumMod val="75000"/>
                </a:schemeClr>
              </a:buClr>
              <a:buSzPct val="95000"/>
              <a:buFontTx/>
              <a:buBlip>
                <a:blip r:embed="rId4"/>
              </a:buBlip>
              <a:defRPr/>
            </a:pPr>
            <a:r>
              <a:rPr lang="en-US" sz="1400" dirty="0" smtClean="0"/>
              <a:t> Metro traveler needs are different than rural</a:t>
            </a:r>
          </a:p>
          <a:p>
            <a:pPr marL="571500" lvl="3" indent="-114300" eaLnBrk="1" hangingPunct="1">
              <a:buClr>
                <a:schemeClr val="tx2">
                  <a:lumMod val="75000"/>
                </a:schemeClr>
              </a:buClr>
              <a:buSzPct val="95000"/>
              <a:buFont typeface="Arial" pitchFamily="34" charset="0"/>
              <a:buChar char="•"/>
              <a:defRPr/>
            </a:pPr>
            <a:r>
              <a:rPr lang="en-US" sz="1400" dirty="0" smtClean="0"/>
              <a:t>Urban travelers want more convenience-related information (delays, congestion, etc) whereas rural travelers are more concerned with safety or assistance-related information, particularly during inclement weather</a:t>
            </a:r>
          </a:p>
          <a:p>
            <a:pPr marL="571500" lvl="3" indent="-114300" eaLnBrk="1" hangingPunct="1">
              <a:buClr>
                <a:schemeClr val="tx2">
                  <a:lumMod val="75000"/>
                </a:schemeClr>
              </a:buClr>
              <a:buSzPct val="95000"/>
              <a:buFont typeface="Arial" pitchFamily="34" charset="0"/>
              <a:buChar char="•"/>
              <a:defRPr/>
            </a:pPr>
            <a:r>
              <a:rPr lang="en-US" sz="1400" dirty="0" smtClean="0"/>
              <a:t>Urban (esp. major urban) area travelers want public transportation information, such as transit</a:t>
            </a:r>
          </a:p>
          <a:p>
            <a:pPr marL="342900" lvl="1" indent="-114300" eaLnBrk="1" hangingPunct="1">
              <a:buClr>
                <a:schemeClr val="tx2">
                  <a:lumMod val="75000"/>
                </a:schemeClr>
              </a:buClr>
              <a:buSzPct val="95000"/>
              <a:buFontTx/>
              <a:buBlip>
                <a:blip r:embed="rId3"/>
              </a:buBlip>
              <a:defRPr/>
            </a:pPr>
            <a:r>
              <a:rPr lang="en-US" sz="1400" dirty="0" smtClean="0"/>
              <a:t>Increased customer service/satisfaction</a:t>
            </a:r>
          </a:p>
          <a:p>
            <a:pPr marL="342900" lvl="1" indent="-114300" eaLnBrk="1" hangingPunct="1">
              <a:buClr>
                <a:schemeClr val="tx2">
                  <a:lumMod val="75000"/>
                </a:schemeClr>
              </a:buClr>
              <a:buSzPct val="95000"/>
              <a:buFontTx/>
              <a:buBlip>
                <a:blip r:embed="rId3"/>
              </a:buBlip>
              <a:defRPr/>
            </a:pPr>
            <a:r>
              <a:rPr lang="en-US" sz="1400" dirty="0" smtClean="0"/>
              <a:t>Accurate, reliable information can provide opportunity for changed traveler behaviors</a:t>
            </a:r>
          </a:p>
          <a:p>
            <a:pPr marL="342900" lvl="1" indent="-114300" eaLnBrk="1" hangingPunct="1">
              <a:buClr>
                <a:schemeClr val="tx2">
                  <a:lumMod val="75000"/>
                </a:schemeClr>
              </a:buClr>
              <a:buSzPct val="95000"/>
              <a:buFontTx/>
              <a:buBlip>
                <a:blip r:embed="rId3"/>
              </a:buBlip>
              <a:defRPr/>
            </a:pPr>
            <a:r>
              <a:rPr lang="en-US" sz="1400" dirty="0" smtClean="0"/>
              <a:t>Stakeholder Public Relations</a:t>
            </a:r>
          </a:p>
          <a:p>
            <a:pPr eaLnBrk="1" hangingPunct="1">
              <a:defRPr/>
            </a:pPr>
            <a:endParaRPr lang="en-US" dirty="0"/>
          </a:p>
        </p:txBody>
      </p:sp>
      <p:sp>
        <p:nvSpPr>
          <p:cNvPr id="265219" name="Slide Number Placeholder 3"/>
          <p:cNvSpPr>
            <a:spLocks noGrp="1"/>
          </p:cNvSpPr>
          <p:nvPr>
            <p:ph type="sldNum" sz="quarter" idx="5"/>
          </p:nvPr>
        </p:nvSpPr>
        <p:spPr>
          <a:noFill/>
        </p:spPr>
        <p:txBody>
          <a:bodyPr/>
          <a:lstStyle/>
          <a:p>
            <a:fld id="{C1B39FB2-C0DE-4D71-8703-2BB84EF368B3}" type="slidenum">
              <a:rPr lang="en-US" smtClean="0"/>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5" name="Slide Image Placeholder 1"/>
          <p:cNvSpPr>
            <a:spLocks noGrp="1" noRot="1" noChangeAspect="1"/>
          </p:cNvSpPr>
          <p:nvPr>
            <p:ph type="sldImg"/>
          </p:nvPr>
        </p:nvSpPr>
        <p:spPr>
          <a:ln/>
        </p:spPr>
      </p:sp>
      <p:sp>
        <p:nvSpPr>
          <p:cNvPr id="267266" name="Notes Placeholder 2"/>
          <p:cNvSpPr>
            <a:spLocks noGrp="1"/>
          </p:cNvSpPr>
          <p:nvPr>
            <p:ph type="body" idx="1"/>
          </p:nvPr>
        </p:nvSpPr>
        <p:spPr>
          <a:noFill/>
          <a:ln/>
        </p:spPr>
        <p:txBody>
          <a:bodyPr/>
          <a:lstStyle/>
          <a:p>
            <a:pPr eaLnBrk="1" hangingPunct="1"/>
            <a:endParaRPr lang="en-US" smtClean="0"/>
          </a:p>
        </p:txBody>
      </p:sp>
      <p:sp>
        <p:nvSpPr>
          <p:cNvPr id="267267" name="Slide Number Placeholder 3"/>
          <p:cNvSpPr>
            <a:spLocks noGrp="1"/>
          </p:cNvSpPr>
          <p:nvPr>
            <p:ph type="sldNum" sz="quarter" idx="5"/>
          </p:nvPr>
        </p:nvSpPr>
        <p:spPr>
          <a:noFill/>
        </p:spPr>
        <p:txBody>
          <a:bodyPr/>
          <a:lstStyle/>
          <a:p>
            <a:fld id="{2D6C4E31-236D-4512-AFD8-8E20BC827589}" type="slidenum">
              <a:rPr lang="en-US" smtClean="0"/>
              <a:pPr/>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3" name="Slide Image Placeholder 1"/>
          <p:cNvSpPr>
            <a:spLocks noGrp="1" noRot="1" noChangeAspect="1"/>
          </p:cNvSpPr>
          <p:nvPr>
            <p:ph type="sldImg"/>
          </p:nvPr>
        </p:nvSpPr>
        <p:spPr>
          <a:ln/>
        </p:spPr>
      </p:sp>
      <p:sp>
        <p:nvSpPr>
          <p:cNvPr id="269314" name="Notes Placeholder 2"/>
          <p:cNvSpPr>
            <a:spLocks noGrp="1"/>
          </p:cNvSpPr>
          <p:nvPr>
            <p:ph type="body" idx="1"/>
          </p:nvPr>
        </p:nvSpPr>
        <p:spPr>
          <a:noFill/>
          <a:ln/>
        </p:spPr>
        <p:txBody>
          <a:bodyPr/>
          <a:lstStyle/>
          <a:p>
            <a:pPr eaLnBrk="1" hangingPunct="1"/>
            <a:endParaRPr lang="en-US" smtClean="0"/>
          </a:p>
        </p:txBody>
      </p:sp>
      <p:sp>
        <p:nvSpPr>
          <p:cNvPr id="269315" name="Slide Number Placeholder 3"/>
          <p:cNvSpPr>
            <a:spLocks noGrp="1"/>
          </p:cNvSpPr>
          <p:nvPr>
            <p:ph type="sldNum" sz="quarter" idx="5"/>
          </p:nvPr>
        </p:nvSpPr>
        <p:spPr>
          <a:noFill/>
        </p:spPr>
        <p:txBody>
          <a:bodyPr/>
          <a:lstStyle/>
          <a:p>
            <a:fld id="{D86465F4-D8D2-483F-8599-3288AA572737}" type="slidenum">
              <a:rPr lang="en-US" smtClean="0"/>
              <a:pPr/>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1" name="Slide Image Placeholder 1"/>
          <p:cNvSpPr>
            <a:spLocks noGrp="1" noRot="1" noChangeAspect="1"/>
          </p:cNvSpPr>
          <p:nvPr>
            <p:ph type="sldImg"/>
          </p:nvPr>
        </p:nvSpPr>
        <p:spPr>
          <a:ln/>
        </p:spPr>
      </p:sp>
      <p:sp>
        <p:nvSpPr>
          <p:cNvPr id="3" name="Notes Placeholder 2"/>
          <p:cNvSpPr>
            <a:spLocks noGrp="1"/>
          </p:cNvSpPr>
          <p:nvPr>
            <p:ph type="body" idx="1"/>
          </p:nvPr>
        </p:nvSpPr>
        <p:spPr>
          <a:xfrm>
            <a:off x="581025" y="4416425"/>
            <a:ext cx="5695950" cy="4537075"/>
          </a:xfrm>
        </p:spPr>
        <p:txBody>
          <a:bodyPr>
            <a:normAutofit fontScale="77500" lnSpcReduction="20000"/>
          </a:bodyPr>
          <a:lstStyle/>
          <a:p>
            <a:pPr eaLnBrk="1" hangingPunct="1">
              <a:buClr>
                <a:schemeClr val="tx2">
                  <a:lumMod val="75000"/>
                </a:schemeClr>
              </a:buClr>
              <a:buSzPct val="95000"/>
              <a:buFont typeface="Wingdings" pitchFamily="2" charset="2"/>
              <a:buChar char="v"/>
              <a:defRPr/>
            </a:pPr>
            <a:r>
              <a:rPr lang="en-US" b="1" dirty="0" smtClean="0"/>
              <a:t>System “ownership” – and stakeholder cooperation/support or “ownership”</a:t>
            </a:r>
          </a:p>
          <a:p>
            <a:pPr marL="228600" indent="-114300" eaLnBrk="1" hangingPunct="1">
              <a:defRPr/>
            </a:pPr>
            <a:r>
              <a:rPr lang="en-US" dirty="0" smtClean="0"/>
              <a:t>In identifying the stakeholders for the project and in meeting with them, one topic of discussion was “Who would “own” 511 in Kansas City and ultimately be responsible?</a:t>
            </a:r>
          </a:p>
          <a:p>
            <a:pPr marL="228600" indent="-114300" eaLnBrk="1" hangingPunct="1">
              <a:defRPr/>
            </a:pPr>
            <a:r>
              <a:rPr lang="en-US" dirty="0" smtClean="0"/>
              <a:t>Stakeholders agreed that the primary stakeholders for the region are:</a:t>
            </a:r>
          </a:p>
          <a:p>
            <a:pPr marL="228600" indent="-114300" eaLnBrk="1" hangingPunct="1">
              <a:buFontTx/>
              <a:buChar char="•"/>
              <a:defRPr/>
            </a:pPr>
            <a:r>
              <a:rPr lang="en-US" dirty="0" smtClean="0"/>
              <a:t> KDOT/</a:t>
            </a:r>
            <a:r>
              <a:rPr lang="en-US" dirty="0" err="1" smtClean="0"/>
              <a:t>MoDOT</a:t>
            </a:r>
            <a:endParaRPr lang="en-US" dirty="0" smtClean="0"/>
          </a:p>
          <a:p>
            <a:pPr marL="228600" indent="-114300" eaLnBrk="1" hangingPunct="1">
              <a:buFontTx/>
              <a:buChar char="•"/>
              <a:defRPr/>
            </a:pPr>
            <a:r>
              <a:rPr lang="en-US" dirty="0" smtClean="0"/>
              <a:t> KC Scout</a:t>
            </a:r>
          </a:p>
          <a:p>
            <a:pPr marL="228600" indent="-114300" eaLnBrk="1" hangingPunct="1">
              <a:buFontTx/>
              <a:buChar char="•"/>
              <a:defRPr/>
            </a:pPr>
            <a:r>
              <a:rPr lang="en-US" dirty="0" smtClean="0"/>
              <a:t> MARC</a:t>
            </a:r>
          </a:p>
          <a:p>
            <a:pPr marL="228600" indent="-114300" eaLnBrk="1" hangingPunct="1">
              <a:buFontTx/>
              <a:buChar char="•"/>
              <a:defRPr/>
            </a:pPr>
            <a:r>
              <a:rPr lang="en-US" dirty="0" smtClean="0"/>
              <a:t> and perhaps KCATA</a:t>
            </a:r>
          </a:p>
          <a:p>
            <a:pPr marL="228600" indent="-114300" eaLnBrk="1" hangingPunct="1">
              <a:defRPr/>
            </a:pPr>
            <a:r>
              <a:rPr lang="en-US" dirty="0" smtClean="0"/>
              <a:t>Generally, stakeholders agreed that the system should be “owned” and operated by stakeholders with vested interests in regional jurisdictions and needs, such as the above stakeholders.</a:t>
            </a:r>
          </a:p>
          <a:p>
            <a:pPr marL="228600" indent="-114300" eaLnBrk="1" hangingPunct="1">
              <a:defRPr/>
            </a:pPr>
            <a:r>
              <a:rPr lang="en-US" dirty="0" smtClean="0"/>
              <a:t>In follow up to this I have met with MARC and KCATA to discuss their interest, desire and ability to “host” the system if needed.  MARC has said they would be willing to consider it.  I have not had a response from KCATA to date.</a:t>
            </a:r>
            <a:endParaRPr lang="en-US" b="1" dirty="0" smtClean="0"/>
          </a:p>
          <a:p>
            <a:pPr eaLnBrk="1" hangingPunct="1">
              <a:buClr>
                <a:schemeClr val="tx2">
                  <a:lumMod val="75000"/>
                </a:schemeClr>
              </a:buClr>
              <a:buSzPct val="95000"/>
              <a:buFont typeface="Wingdings" pitchFamily="2" charset="2"/>
              <a:buChar char="v"/>
              <a:defRPr/>
            </a:pPr>
            <a:r>
              <a:rPr lang="en-US" b="1" dirty="0" smtClean="0"/>
              <a:t>System Support (in-house or outsourced)</a:t>
            </a:r>
          </a:p>
          <a:p>
            <a:pPr eaLnBrk="1" hangingPunct="1">
              <a:buClr>
                <a:schemeClr val="tx2">
                  <a:lumMod val="75000"/>
                </a:schemeClr>
              </a:buClr>
              <a:buSzPct val="95000"/>
              <a:buFont typeface="Wingdings" pitchFamily="2" charset="2"/>
              <a:buChar char="v"/>
              <a:defRPr/>
            </a:pPr>
            <a:r>
              <a:rPr lang="en-US" b="1" dirty="0" smtClean="0"/>
              <a:t>Content (data and information dissemination)</a:t>
            </a:r>
          </a:p>
          <a:p>
            <a:pPr eaLnBrk="1" hangingPunct="1">
              <a:buClr>
                <a:schemeClr val="tx2">
                  <a:lumMod val="75000"/>
                </a:schemeClr>
              </a:buClr>
              <a:buSzPct val="95000"/>
              <a:buFont typeface="Wingdings" pitchFamily="2" charset="2"/>
              <a:buChar char="v"/>
              <a:defRPr/>
            </a:pPr>
            <a:r>
              <a:rPr lang="en-US" b="1" dirty="0" smtClean="0"/>
              <a:t>Operations/Maintenance Requirements &amp; Support</a:t>
            </a:r>
          </a:p>
          <a:p>
            <a:pPr eaLnBrk="1" hangingPunct="1">
              <a:buClr>
                <a:schemeClr val="tx2">
                  <a:lumMod val="75000"/>
                </a:schemeClr>
              </a:buClr>
              <a:buSzPct val="95000"/>
              <a:buFont typeface="Wingdings" pitchFamily="2" charset="2"/>
              <a:buChar char="v"/>
              <a:defRPr/>
            </a:pPr>
            <a:r>
              <a:rPr lang="en-US" b="1" dirty="0" smtClean="0"/>
              <a:t>Interoperability</a:t>
            </a:r>
          </a:p>
          <a:p>
            <a:pPr eaLnBrk="1" hangingPunct="1">
              <a:buClr>
                <a:schemeClr val="tx2">
                  <a:lumMod val="75000"/>
                </a:schemeClr>
              </a:buClr>
              <a:buSzPct val="95000"/>
              <a:buFont typeface="Wingdings" pitchFamily="2" charset="2"/>
              <a:buChar char="v"/>
              <a:defRPr/>
            </a:pPr>
            <a:r>
              <a:rPr lang="en-US" b="1" dirty="0" smtClean="0"/>
              <a:t>System Type </a:t>
            </a:r>
          </a:p>
          <a:p>
            <a:pPr marL="228600" lvl="1" indent="-114300" eaLnBrk="1" hangingPunct="1">
              <a:buSzPct val="95000"/>
              <a:buFontTx/>
              <a:buBlip>
                <a:blip r:embed="rId3"/>
              </a:buBlip>
              <a:defRPr/>
            </a:pPr>
            <a:r>
              <a:rPr lang="en-US" sz="1500" dirty="0" smtClean="0"/>
              <a:t>Fully automated vs. Operator support</a:t>
            </a:r>
          </a:p>
          <a:p>
            <a:pPr marL="228600" lvl="1" indent="-114300" eaLnBrk="1" hangingPunct="1">
              <a:buSzPct val="95000"/>
              <a:buFontTx/>
              <a:buBlip>
                <a:blip r:embed="rId3"/>
              </a:buBlip>
              <a:defRPr/>
            </a:pPr>
            <a:r>
              <a:rPr lang="en-US" sz="1500" dirty="0" smtClean="0"/>
              <a:t>In-house or outsourced</a:t>
            </a:r>
          </a:p>
          <a:p>
            <a:pPr marL="228600" lvl="1" indent="-114300" eaLnBrk="1" hangingPunct="1">
              <a:buSzPct val="95000"/>
              <a:buFontTx/>
              <a:buBlip>
                <a:blip r:embed="rId3"/>
              </a:buBlip>
              <a:defRPr/>
            </a:pPr>
            <a:r>
              <a:rPr lang="en-US" sz="1500" dirty="0" smtClean="0"/>
              <a:t>Use of call transfers</a:t>
            </a:r>
          </a:p>
          <a:p>
            <a:pPr marL="228600" lvl="1" indent="-114300" eaLnBrk="1" hangingPunct="1">
              <a:buSzPct val="95000"/>
              <a:buFontTx/>
              <a:buBlip>
                <a:blip r:embed="rId3"/>
              </a:buBlip>
              <a:defRPr/>
            </a:pPr>
            <a:r>
              <a:rPr lang="en-US" sz="1500" dirty="0" smtClean="0"/>
              <a:t>Required personnel for system support</a:t>
            </a:r>
            <a:endParaRPr lang="en-US" b="1" dirty="0" smtClean="0"/>
          </a:p>
          <a:p>
            <a:pPr eaLnBrk="1" hangingPunct="1">
              <a:buClr>
                <a:schemeClr val="tx2">
                  <a:lumMod val="75000"/>
                </a:schemeClr>
              </a:buClr>
              <a:buSzPct val="95000"/>
              <a:buFont typeface="Wingdings" pitchFamily="2" charset="2"/>
              <a:buChar char="v"/>
              <a:defRPr/>
            </a:pPr>
            <a:r>
              <a:rPr lang="en-US" b="1" dirty="0" smtClean="0"/>
              <a:t>User Interface (menu, content, structure)</a:t>
            </a:r>
          </a:p>
          <a:p>
            <a:pPr eaLnBrk="1" hangingPunct="1">
              <a:buClr>
                <a:schemeClr val="tx2">
                  <a:lumMod val="75000"/>
                </a:schemeClr>
              </a:buClr>
              <a:buSzPct val="95000"/>
              <a:buFont typeface="Wingdings" pitchFamily="2" charset="2"/>
              <a:buChar char="v"/>
              <a:defRPr/>
            </a:pPr>
            <a:r>
              <a:rPr lang="en-US" b="1" dirty="0" smtClean="0"/>
              <a:t>System capacity (average and peak usage)</a:t>
            </a:r>
          </a:p>
          <a:p>
            <a:pPr eaLnBrk="1" hangingPunct="1">
              <a:buClr>
                <a:schemeClr val="tx2">
                  <a:lumMod val="75000"/>
                </a:schemeClr>
              </a:buClr>
              <a:buSzPct val="95000"/>
              <a:buFont typeface="Wingdings" pitchFamily="2" charset="2"/>
              <a:buChar char="v"/>
              <a:defRPr/>
            </a:pPr>
            <a:r>
              <a:rPr lang="en-US" b="1" dirty="0" smtClean="0"/>
              <a:t>Costs</a:t>
            </a:r>
          </a:p>
          <a:p>
            <a:pPr eaLnBrk="1" hangingPunct="1">
              <a:buClr>
                <a:schemeClr val="tx2">
                  <a:lumMod val="75000"/>
                </a:schemeClr>
              </a:buClr>
              <a:buSzPct val="95000"/>
              <a:buFont typeface="Wingdings" pitchFamily="2" charset="2"/>
              <a:buChar char="v"/>
              <a:defRPr/>
            </a:pPr>
            <a:r>
              <a:rPr lang="en-US" b="1" dirty="0" smtClean="0"/>
              <a:t>Funding</a:t>
            </a:r>
          </a:p>
          <a:p>
            <a:pPr eaLnBrk="1" hangingPunct="1">
              <a:buClr>
                <a:schemeClr val="tx2">
                  <a:lumMod val="75000"/>
                </a:schemeClr>
              </a:buClr>
              <a:buSzPct val="95000"/>
              <a:buFont typeface="Wingdings" pitchFamily="2" charset="2"/>
              <a:buChar char="v"/>
              <a:defRPr/>
            </a:pPr>
            <a:r>
              <a:rPr lang="en-US" b="1" dirty="0" smtClean="0"/>
              <a:t>Companion Web site?</a:t>
            </a:r>
          </a:p>
          <a:p>
            <a:pPr eaLnBrk="1" hangingPunct="1">
              <a:defRPr/>
            </a:pPr>
            <a:endParaRPr lang="en-US" dirty="0" smtClean="0"/>
          </a:p>
          <a:p>
            <a:pPr eaLnBrk="1" hangingPunct="1">
              <a:defRPr/>
            </a:pPr>
            <a:endParaRPr lang="en-US" dirty="0"/>
          </a:p>
        </p:txBody>
      </p:sp>
      <p:sp>
        <p:nvSpPr>
          <p:cNvPr id="271363" name="Slide Number Placeholder 3"/>
          <p:cNvSpPr>
            <a:spLocks noGrp="1"/>
          </p:cNvSpPr>
          <p:nvPr>
            <p:ph type="sldNum" sz="quarter" idx="5"/>
          </p:nvPr>
        </p:nvSpPr>
        <p:spPr>
          <a:noFill/>
        </p:spPr>
        <p:txBody>
          <a:bodyPr/>
          <a:lstStyle/>
          <a:p>
            <a:fld id="{B0640832-6E6A-4292-B1E2-3AC990E89F2B}" type="slidenum">
              <a:rPr lang="en-US" smtClean="0"/>
              <a:pPr/>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09" name="Rectangle 7"/>
          <p:cNvSpPr>
            <a:spLocks noGrp="1" noChangeArrowheads="1"/>
          </p:cNvSpPr>
          <p:nvPr>
            <p:ph type="sldNum" sz="quarter" idx="5"/>
          </p:nvPr>
        </p:nvSpPr>
        <p:spPr>
          <a:noFill/>
        </p:spPr>
        <p:txBody>
          <a:bodyPr/>
          <a:lstStyle/>
          <a:p>
            <a:fld id="{F2EBC70E-3156-47F9-9347-75BC0C5438E9}" type="slidenum">
              <a:rPr lang="en-US" smtClean="0"/>
              <a:pPr/>
              <a:t>14</a:t>
            </a:fld>
            <a:endParaRPr lang="en-US" smtClean="0"/>
          </a:p>
        </p:txBody>
      </p:sp>
      <p:sp>
        <p:nvSpPr>
          <p:cNvPr id="273410" name="Rectangle 2"/>
          <p:cNvSpPr>
            <a:spLocks noGrp="1" noRot="1" noChangeAspect="1" noChangeArrowheads="1" noTextEdit="1"/>
          </p:cNvSpPr>
          <p:nvPr>
            <p:ph type="sldImg"/>
          </p:nvPr>
        </p:nvSpPr>
        <p:spPr>
          <a:ln/>
        </p:spPr>
      </p:sp>
      <p:sp>
        <p:nvSpPr>
          <p:cNvPr id="273411" name="Rectangle 3"/>
          <p:cNvSpPr>
            <a:spLocks noGrp="1" noChangeArrowheads="1"/>
          </p:cNvSpPr>
          <p:nvPr>
            <p:ph type="body" idx="1"/>
          </p:nvPr>
        </p:nvSpPr>
        <p:spPr>
          <a:xfrm>
            <a:off x="609600" y="4570413"/>
            <a:ext cx="5486400" cy="4311650"/>
          </a:xfrm>
          <a:noFill/>
          <a:ln/>
        </p:spPr>
        <p:txBody>
          <a:bodyPr/>
          <a:lstStyle/>
          <a:p>
            <a:pPr eaLnBrk="1" hangingPunct="1"/>
            <a:endParaRPr lang="en-US" smtClean="0"/>
          </a:p>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7" name="Slide Image Placeholder 1"/>
          <p:cNvSpPr>
            <a:spLocks noGrp="1" noRot="1" noChangeAspect="1"/>
          </p:cNvSpPr>
          <p:nvPr>
            <p:ph type="sldImg"/>
          </p:nvPr>
        </p:nvSpPr>
        <p:spPr>
          <a:ln/>
        </p:spPr>
      </p:sp>
      <p:sp>
        <p:nvSpPr>
          <p:cNvPr id="275458" name="Notes Placeholder 2"/>
          <p:cNvSpPr>
            <a:spLocks noGrp="1"/>
          </p:cNvSpPr>
          <p:nvPr>
            <p:ph type="body" idx="1"/>
          </p:nvPr>
        </p:nvSpPr>
        <p:spPr>
          <a:noFill/>
          <a:ln/>
        </p:spPr>
        <p:txBody>
          <a:bodyPr/>
          <a:lstStyle/>
          <a:p>
            <a:pPr eaLnBrk="1" hangingPunct="1"/>
            <a:endParaRPr lang="en-US" smtClean="0"/>
          </a:p>
        </p:txBody>
      </p:sp>
      <p:sp>
        <p:nvSpPr>
          <p:cNvPr id="275459" name="Slide Number Placeholder 3"/>
          <p:cNvSpPr>
            <a:spLocks noGrp="1"/>
          </p:cNvSpPr>
          <p:nvPr>
            <p:ph type="sldNum" sz="quarter" idx="5"/>
          </p:nvPr>
        </p:nvSpPr>
        <p:spPr>
          <a:noFill/>
        </p:spPr>
        <p:txBody>
          <a:bodyPr/>
          <a:lstStyle/>
          <a:p>
            <a:fld id="{394CC401-64EF-4136-B04A-32E668D6C73A}" type="slidenum">
              <a:rPr lang="en-US" smtClean="0"/>
              <a:pPr/>
              <a:t>15</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5" name="Slide Image Placeholder 1"/>
          <p:cNvSpPr>
            <a:spLocks noGrp="1" noRot="1" noChangeAspect="1"/>
          </p:cNvSpPr>
          <p:nvPr>
            <p:ph type="sldImg"/>
          </p:nvPr>
        </p:nvSpPr>
        <p:spPr>
          <a:ln/>
        </p:spPr>
      </p:sp>
      <p:sp>
        <p:nvSpPr>
          <p:cNvPr id="277506" name="Notes Placeholder 2"/>
          <p:cNvSpPr>
            <a:spLocks noGrp="1"/>
          </p:cNvSpPr>
          <p:nvPr>
            <p:ph type="body" idx="1"/>
          </p:nvPr>
        </p:nvSpPr>
        <p:spPr>
          <a:noFill/>
          <a:ln/>
        </p:spPr>
        <p:txBody>
          <a:bodyPr/>
          <a:lstStyle/>
          <a:p>
            <a:pPr eaLnBrk="1" hangingPunct="1"/>
            <a:endParaRPr lang="en-US" smtClean="0"/>
          </a:p>
        </p:txBody>
      </p:sp>
      <p:sp>
        <p:nvSpPr>
          <p:cNvPr id="277507" name="Slide Number Placeholder 3"/>
          <p:cNvSpPr>
            <a:spLocks noGrp="1"/>
          </p:cNvSpPr>
          <p:nvPr>
            <p:ph type="sldNum" sz="quarter" idx="5"/>
          </p:nvPr>
        </p:nvSpPr>
        <p:spPr>
          <a:noFill/>
        </p:spPr>
        <p:txBody>
          <a:bodyPr/>
          <a:lstStyle/>
          <a:p>
            <a:fld id="{EC0B0F76-B226-4175-B526-3631A16ECDDF}" type="slidenum">
              <a:rPr lang="en-US" smtClean="0"/>
              <a:pPr/>
              <a:t>16</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7" name="Slide Image Placeholder 1"/>
          <p:cNvSpPr>
            <a:spLocks noGrp="1" noRot="1" noChangeAspect="1" noTextEdit="1"/>
          </p:cNvSpPr>
          <p:nvPr>
            <p:ph type="sldImg"/>
          </p:nvPr>
        </p:nvSpPr>
        <p:spPr>
          <a:ln/>
        </p:spPr>
      </p:sp>
      <p:sp>
        <p:nvSpPr>
          <p:cNvPr id="280578" name="Notes Placeholder 2"/>
          <p:cNvSpPr>
            <a:spLocks noGrp="1"/>
          </p:cNvSpPr>
          <p:nvPr>
            <p:ph type="body" idx="1"/>
          </p:nvPr>
        </p:nvSpPr>
        <p:spPr>
          <a:noFill/>
          <a:ln/>
        </p:spPr>
        <p:txBody>
          <a:bodyPr/>
          <a:lstStyle/>
          <a:p>
            <a:pPr eaLnBrk="1" hangingPunct="1"/>
            <a:r>
              <a:rPr lang="en-US" smtClean="0"/>
              <a:t>We are now proceeding (with the help of Telvent Farradyne) with the completion of the details required for the Concept of Operations and requested recommendations.</a:t>
            </a:r>
          </a:p>
          <a:p>
            <a:pPr eaLnBrk="1" hangingPunct="1"/>
            <a:r>
              <a:rPr lang="en-US" smtClean="0"/>
              <a:t>I have  identified 3 basic options or approaches for deploying the system:</a:t>
            </a:r>
          </a:p>
          <a:p>
            <a:pPr lvl="1" eaLnBrk="1" hangingPunct="1">
              <a:buFontTx/>
              <a:buChar char="•"/>
            </a:pPr>
            <a:r>
              <a:rPr lang="en-US" smtClean="0"/>
              <a:t> Integrate within the existing Kansas 511 system, with interoperability for MO</a:t>
            </a:r>
          </a:p>
          <a:p>
            <a:pPr lvl="1" eaLnBrk="1" hangingPunct="1">
              <a:buFontTx/>
              <a:buChar char="•"/>
            </a:pPr>
            <a:r>
              <a:rPr lang="en-US" smtClean="0"/>
              <a:t> Separate KC system – hosted by “owner” (in-house)</a:t>
            </a:r>
          </a:p>
          <a:p>
            <a:pPr lvl="1" eaLnBrk="1" hangingPunct="1">
              <a:buFontTx/>
              <a:buChar char="•"/>
            </a:pPr>
            <a:r>
              <a:rPr lang="en-US" smtClean="0"/>
              <a:t> Separate KC system – outsourced</a:t>
            </a:r>
          </a:p>
          <a:p>
            <a:pPr eaLnBrk="1" hangingPunct="1"/>
            <a:r>
              <a:rPr lang="en-US" smtClean="0"/>
              <a:t>The Concept of Operations will address for each option:</a:t>
            </a:r>
          </a:p>
          <a:p>
            <a:pPr lvl="1" eaLnBrk="1" hangingPunct="1">
              <a:buFontTx/>
              <a:buChar char="•"/>
            </a:pPr>
            <a:r>
              <a:rPr lang="en-US" smtClean="0"/>
              <a:t> Benefits (pros)</a:t>
            </a:r>
          </a:p>
          <a:p>
            <a:pPr lvl="1" eaLnBrk="1" hangingPunct="1">
              <a:buFontTx/>
              <a:buChar char="•"/>
            </a:pPr>
            <a:r>
              <a:rPr lang="en-US" smtClean="0"/>
              <a:t> Disadvantages (cons)</a:t>
            </a:r>
          </a:p>
          <a:p>
            <a:pPr lvl="1" eaLnBrk="1" hangingPunct="1">
              <a:buFontTx/>
              <a:buChar char="•"/>
            </a:pPr>
            <a:r>
              <a:rPr lang="en-US" smtClean="0"/>
              <a:t> Goals/Needs and Priorities</a:t>
            </a:r>
          </a:p>
          <a:p>
            <a:pPr lvl="1" eaLnBrk="1" hangingPunct="1">
              <a:buFontTx/>
              <a:buChar char="•"/>
            </a:pPr>
            <a:r>
              <a:rPr lang="en-US" smtClean="0"/>
              <a:t> Estimated costs and cost/benefit</a:t>
            </a:r>
          </a:p>
          <a:p>
            <a:pPr lvl="1" eaLnBrk="1" hangingPunct="1">
              <a:buFontTx/>
              <a:buChar char="•"/>
            </a:pPr>
            <a:r>
              <a:rPr lang="en-US" smtClean="0"/>
              <a:t> Issues</a:t>
            </a:r>
          </a:p>
          <a:p>
            <a:pPr lvl="1" eaLnBrk="1" hangingPunct="1">
              <a:buFontTx/>
              <a:buChar char="•"/>
            </a:pPr>
            <a:endParaRPr lang="en-US" smtClean="0"/>
          </a:p>
          <a:p>
            <a:pPr eaLnBrk="1" hangingPunct="1"/>
            <a:endParaRPr lang="en-US" smtClean="0"/>
          </a:p>
          <a:p>
            <a:pPr eaLnBrk="1" hangingPunct="1"/>
            <a:endParaRPr lang="en-US" smtClean="0"/>
          </a:p>
        </p:txBody>
      </p:sp>
      <p:sp>
        <p:nvSpPr>
          <p:cNvPr id="280579" name="Slide Number Placeholder 3"/>
          <p:cNvSpPr>
            <a:spLocks noGrp="1"/>
          </p:cNvSpPr>
          <p:nvPr>
            <p:ph type="sldNum" sz="quarter" idx="5"/>
          </p:nvPr>
        </p:nvSpPr>
        <p:spPr>
          <a:noFill/>
        </p:spPr>
        <p:txBody>
          <a:bodyPr/>
          <a:lstStyle/>
          <a:p>
            <a:fld id="{9B1C0994-44AD-4E95-9066-D1B3AB08EBAD}" type="slidenum">
              <a:rPr lang="en-US" smtClean="0"/>
              <a:pPr/>
              <a:t>18</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5"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a:bodyPr>
          <a:lstStyle/>
          <a:p>
            <a:pPr eaLnBrk="1" hangingPunct="1">
              <a:buClr>
                <a:schemeClr val="tx2">
                  <a:lumMod val="75000"/>
                </a:schemeClr>
              </a:buClr>
              <a:buSzPct val="95000"/>
              <a:buFont typeface="Wingdings" pitchFamily="2" charset="2"/>
              <a:buChar char="v"/>
              <a:defRPr/>
            </a:pPr>
            <a:r>
              <a:rPr lang="en-US" dirty="0" smtClean="0"/>
              <a:t>Separate outsourced regional System  </a:t>
            </a:r>
          </a:p>
          <a:p>
            <a:pPr lvl="1" indent="-228600" eaLnBrk="1" hangingPunct="1">
              <a:buClr>
                <a:schemeClr val="tx2">
                  <a:lumMod val="75000"/>
                </a:schemeClr>
              </a:buClr>
              <a:buSzPct val="95000"/>
              <a:buFont typeface="Arial" pitchFamily="34" charset="0"/>
              <a:buChar char="•"/>
              <a:defRPr/>
            </a:pPr>
            <a:r>
              <a:rPr lang="en-US" dirty="0" smtClean="0"/>
              <a:t>Seamless access from both sides of the state line</a:t>
            </a:r>
          </a:p>
          <a:p>
            <a:pPr lvl="1" indent="-228600" eaLnBrk="1" hangingPunct="1">
              <a:buClr>
                <a:schemeClr val="tx2">
                  <a:lumMod val="75000"/>
                </a:schemeClr>
              </a:buClr>
              <a:buSzPct val="95000"/>
              <a:buFont typeface="Arial" pitchFamily="34" charset="0"/>
              <a:buChar char="•"/>
              <a:defRPr/>
            </a:pPr>
            <a:r>
              <a:rPr lang="en-US" dirty="0" smtClean="0"/>
              <a:t>Fully interoperable with the Kansas 511 system </a:t>
            </a:r>
          </a:p>
          <a:p>
            <a:pPr eaLnBrk="1" hangingPunct="1">
              <a:buClr>
                <a:schemeClr val="tx2">
                  <a:lumMod val="75000"/>
                </a:schemeClr>
              </a:buClr>
              <a:buSzPct val="95000"/>
              <a:buFont typeface="Wingdings" pitchFamily="2" charset="2"/>
              <a:buChar char="v"/>
              <a:defRPr/>
            </a:pPr>
            <a:r>
              <a:rPr lang="en-US" dirty="0" smtClean="0"/>
              <a:t> Primary Stakeholders :  KDOT, </a:t>
            </a:r>
            <a:r>
              <a:rPr lang="en-US" dirty="0" err="1" smtClean="0"/>
              <a:t>MoDOT</a:t>
            </a:r>
            <a:r>
              <a:rPr lang="en-US" dirty="0" smtClean="0"/>
              <a:t>, MARC, KC Scout and KCATA</a:t>
            </a:r>
          </a:p>
          <a:p>
            <a:pPr eaLnBrk="1" hangingPunct="1">
              <a:buClr>
                <a:schemeClr val="tx2">
                  <a:lumMod val="75000"/>
                </a:schemeClr>
              </a:buClr>
              <a:buSzPct val="95000"/>
              <a:buFont typeface="Wingdings" pitchFamily="2" charset="2"/>
              <a:buChar char="v"/>
              <a:defRPr/>
            </a:pPr>
            <a:r>
              <a:rPr lang="en-US" dirty="0" smtClean="0"/>
              <a:t> System needs/requirements are beyond the scope of KC Scout</a:t>
            </a:r>
          </a:p>
          <a:p>
            <a:pPr eaLnBrk="1" hangingPunct="1">
              <a:buClr>
                <a:schemeClr val="tx2">
                  <a:lumMod val="75000"/>
                </a:schemeClr>
              </a:buClr>
              <a:buSzPct val="95000"/>
              <a:buFont typeface="Wingdings" pitchFamily="2" charset="2"/>
              <a:buChar char="v"/>
              <a:defRPr/>
            </a:pPr>
            <a:r>
              <a:rPr lang="en-US" dirty="0" smtClean="0"/>
              <a:t> Request for MARC to lead the administration of the system</a:t>
            </a:r>
          </a:p>
          <a:p>
            <a:pPr eaLnBrk="1" hangingPunct="1">
              <a:buClr>
                <a:schemeClr val="tx2">
                  <a:lumMod val="75000"/>
                </a:schemeClr>
              </a:buClr>
              <a:buSzPct val="95000"/>
              <a:buFont typeface="Wingdings" pitchFamily="2" charset="2"/>
              <a:buChar char="v"/>
              <a:defRPr/>
            </a:pPr>
            <a:r>
              <a:rPr lang="en-US" dirty="0" smtClean="0"/>
              <a:t> KDOT 511 Program Manager assigned to lead the technical project management and implementation</a:t>
            </a:r>
          </a:p>
          <a:p>
            <a:pPr eaLnBrk="1" hangingPunct="1">
              <a:buClr>
                <a:schemeClr val="tx2">
                  <a:lumMod val="75000"/>
                </a:schemeClr>
              </a:buClr>
              <a:buSzPct val="95000"/>
              <a:buFont typeface="Wingdings" pitchFamily="2" charset="2"/>
              <a:buChar char="v"/>
              <a:defRPr/>
            </a:pPr>
            <a:r>
              <a:rPr lang="en-US" dirty="0" smtClean="0"/>
              <a:t> KDOT and </a:t>
            </a:r>
            <a:r>
              <a:rPr lang="en-US" dirty="0" err="1" smtClean="0"/>
              <a:t>MoDOT</a:t>
            </a:r>
            <a:r>
              <a:rPr lang="en-US" dirty="0" smtClean="0"/>
              <a:t> have committed to participation of other staff needed to assist</a:t>
            </a:r>
          </a:p>
          <a:p>
            <a:pPr eaLnBrk="1" hangingPunct="1">
              <a:defRPr/>
            </a:pPr>
            <a:endParaRPr lang="en-US" dirty="0"/>
          </a:p>
        </p:txBody>
      </p:sp>
      <p:sp>
        <p:nvSpPr>
          <p:cNvPr id="282627" name="Slide Number Placeholder 3"/>
          <p:cNvSpPr>
            <a:spLocks noGrp="1"/>
          </p:cNvSpPr>
          <p:nvPr>
            <p:ph type="sldNum" sz="quarter" idx="5"/>
          </p:nvPr>
        </p:nvSpPr>
        <p:spPr>
          <a:noFill/>
        </p:spPr>
        <p:txBody>
          <a:bodyPr/>
          <a:lstStyle/>
          <a:p>
            <a:fld id="{5FE0EA62-A4D4-4377-A182-EAD58C96392B}" type="slidenum">
              <a:rPr lang="en-US" smtClean="0"/>
              <a:pPr/>
              <a:t>19</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3" name="Slide Image Placeholder 1"/>
          <p:cNvSpPr>
            <a:spLocks noGrp="1" noRot="1" noChangeAspect="1" noTextEdit="1"/>
          </p:cNvSpPr>
          <p:nvPr>
            <p:ph type="sldImg"/>
          </p:nvPr>
        </p:nvSpPr>
        <p:spPr>
          <a:ln/>
        </p:spPr>
      </p:sp>
      <p:sp>
        <p:nvSpPr>
          <p:cNvPr id="284674" name="Notes Placeholder 2"/>
          <p:cNvSpPr>
            <a:spLocks noGrp="1"/>
          </p:cNvSpPr>
          <p:nvPr>
            <p:ph type="body" idx="1"/>
          </p:nvPr>
        </p:nvSpPr>
        <p:spPr>
          <a:noFill/>
          <a:ln/>
        </p:spPr>
        <p:txBody>
          <a:bodyPr/>
          <a:lstStyle/>
          <a:p>
            <a:pPr eaLnBrk="1" hangingPunct="1"/>
            <a:endParaRPr lang="en-US" smtClean="0"/>
          </a:p>
        </p:txBody>
      </p:sp>
      <p:sp>
        <p:nvSpPr>
          <p:cNvPr id="284675" name="Slide Number Placeholder 3"/>
          <p:cNvSpPr>
            <a:spLocks noGrp="1"/>
          </p:cNvSpPr>
          <p:nvPr>
            <p:ph type="sldNum" sz="quarter" idx="5"/>
          </p:nvPr>
        </p:nvSpPr>
        <p:spPr>
          <a:noFill/>
        </p:spPr>
        <p:txBody>
          <a:bodyPr/>
          <a:lstStyle/>
          <a:p>
            <a:fld id="{92B56A8F-A64A-4DDE-998F-2F452EB95D22}" type="slidenum">
              <a:rPr lang="en-US" smtClean="0"/>
              <a:pPr/>
              <a:t>20</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3" name="Slide Image Placeholder 1"/>
          <p:cNvSpPr>
            <a:spLocks noGrp="1" noRot="1" noChangeAspect="1"/>
          </p:cNvSpPr>
          <p:nvPr>
            <p:ph type="sldImg"/>
          </p:nvPr>
        </p:nvSpPr>
        <p:spPr>
          <a:ln/>
        </p:spPr>
      </p:sp>
      <p:sp>
        <p:nvSpPr>
          <p:cNvPr id="248834" name="Notes Placeholder 2"/>
          <p:cNvSpPr>
            <a:spLocks noGrp="1"/>
          </p:cNvSpPr>
          <p:nvPr>
            <p:ph type="body" idx="1"/>
          </p:nvPr>
        </p:nvSpPr>
        <p:spPr>
          <a:noFill/>
          <a:ln/>
        </p:spPr>
        <p:txBody>
          <a:bodyPr/>
          <a:lstStyle/>
          <a:p>
            <a:pPr eaLnBrk="1" hangingPunct="1"/>
            <a:r>
              <a:rPr lang="en-US" smtClean="0"/>
              <a:t>In my very limited time today, I have been asked to update you on plans for 511 in Kansas City.  However, I’d like to start with some very brief comments about ATIS, provide you a little background about 511 and then update you on progress regarding Kansas City 511.</a:t>
            </a:r>
          </a:p>
          <a:p>
            <a:pPr eaLnBrk="1" hangingPunct="1"/>
            <a:endParaRPr lang="en-US" smtClean="0"/>
          </a:p>
          <a:p>
            <a:pPr eaLnBrk="1" hangingPunct="1"/>
            <a:r>
              <a:rPr lang="en-US" smtClean="0"/>
              <a:t>Following my presentation, Steve Kuciemba from Parsons Brinkerhoff will be casting a vision for ATIS in the 21</a:t>
            </a:r>
            <a:r>
              <a:rPr lang="en-US" baseline="30000" smtClean="0"/>
              <a:t>st</a:t>
            </a:r>
            <a:r>
              <a:rPr lang="en-US" smtClean="0"/>
              <a:t> Century.</a:t>
            </a:r>
          </a:p>
          <a:p>
            <a:pPr eaLnBrk="1" hangingPunct="1"/>
            <a:endParaRPr lang="en-US" smtClean="0"/>
          </a:p>
        </p:txBody>
      </p:sp>
      <p:sp>
        <p:nvSpPr>
          <p:cNvPr id="248835" name="Slide Number Placeholder 3"/>
          <p:cNvSpPr>
            <a:spLocks noGrp="1"/>
          </p:cNvSpPr>
          <p:nvPr>
            <p:ph type="sldNum" sz="quarter" idx="5"/>
          </p:nvPr>
        </p:nvSpPr>
        <p:spPr>
          <a:noFill/>
        </p:spPr>
        <p:txBody>
          <a:bodyPr/>
          <a:lstStyle/>
          <a:p>
            <a:fld id="{FACE92D7-A3B7-4F30-A4E1-65607663DA5E}" type="slidenum">
              <a:rPr lang="en-US" smtClean="0"/>
              <a:pPr/>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1" name="Rectangle 7"/>
          <p:cNvSpPr>
            <a:spLocks noGrp="1" noChangeArrowheads="1"/>
          </p:cNvSpPr>
          <p:nvPr>
            <p:ph type="sldNum" sz="quarter" idx="5"/>
          </p:nvPr>
        </p:nvSpPr>
        <p:spPr>
          <a:noFill/>
        </p:spPr>
        <p:txBody>
          <a:bodyPr/>
          <a:lstStyle/>
          <a:p>
            <a:fld id="{DDD8B9D1-826F-480B-A917-FB39FD6A93A8}" type="slidenum">
              <a:rPr lang="en-US" smtClean="0"/>
              <a:pPr/>
              <a:t>21</a:t>
            </a:fld>
            <a:endParaRPr lang="en-US" smtClean="0"/>
          </a:p>
        </p:txBody>
      </p:sp>
      <p:sp>
        <p:nvSpPr>
          <p:cNvPr id="286722" name="Rectangle 2"/>
          <p:cNvSpPr>
            <a:spLocks noGrp="1" noRot="1" noChangeAspect="1" noChangeArrowheads="1" noTextEdit="1"/>
          </p:cNvSpPr>
          <p:nvPr>
            <p:ph type="sldImg"/>
          </p:nvPr>
        </p:nvSpPr>
        <p:spPr>
          <a:ln/>
        </p:spPr>
      </p:sp>
      <p:sp>
        <p:nvSpPr>
          <p:cNvPr id="286723" name="Rectangle 3"/>
          <p:cNvSpPr>
            <a:spLocks noGrp="1" noChangeArrowheads="1"/>
          </p:cNvSpPr>
          <p:nvPr>
            <p:ph type="body" idx="1"/>
          </p:nvPr>
        </p:nvSpPr>
        <p:spPr>
          <a:noFill/>
          <a:ln/>
        </p:spPr>
        <p:txBody>
          <a:bodyPr/>
          <a:lstStyle/>
          <a:p>
            <a:pPr eaLnBrk="1" hangingPunct="1"/>
            <a:endParaRPr lang="en-US" sz="1400" b="1"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1" name="Rectangle 7"/>
          <p:cNvSpPr>
            <a:spLocks noGrp="1" noChangeArrowheads="1"/>
          </p:cNvSpPr>
          <p:nvPr>
            <p:ph type="sldNum" sz="quarter" idx="5"/>
          </p:nvPr>
        </p:nvSpPr>
        <p:spPr>
          <a:noFill/>
        </p:spPr>
        <p:txBody>
          <a:bodyPr/>
          <a:lstStyle/>
          <a:p>
            <a:fld id="{D28AC715-F19F-4D87-A588-E5A056E9459F}" type="slidenum">
              <a:rPr lang="en-US" smtClean="0"/>
              <a:pPr/>
              <a:t>3</a:t>
            </a:fld>
            <a:endParaRPr lang="en-US" smtClean="0"/>
          </a:p>
        </p:txBody>
      </p:sp>
      <p:sp>
        <p:nvSpPr>
          <p:cNvPr id="250882" name="Rectangle 2"/>
          <p:cNvSpPr>
            <a:spLocks noGrp="1" noRot="1" noChangeAspect="1" noChangeArrowheads="1" noTextEdit="1"/>
          </p:cNvSpPr>
          <p:nvPr>
            <p:ph type="sldImg"/>
          </p:nvPr>
        </p:nvSpPr>
        <p:spPr>
          <a:xfrm>
            <a:off x="1117600" y="693738"/>
            <a:ext cx="4624388" cy="3468687"/>
          </a:xfrm>
          <a:ln/>
        </p:spPr>
      </p:sp>
      <p:sp>
        <p:nvSpPr>
          <p:cNvPr id="250883" name="Rectangle 3"/>
          <p:cNvSpPr>
            <a:spLocks noGrp="1" noChangeArrowheads="1"/>
          </p:cNvSpPr>
          <p:nvPr>
            <p:ph type="body" idx="1"/>
          </p:nvPr>
        </p:nvSpPr>
        <p:spPr>
          <a:xfrm>
            <a:off x="914400" y="4392613"/>
            <a:ext cx="5029200" cy="4240212"/>
          </a:xfrm>
          <a:noFill/>
          <a:ln/>
        </p:spPr>
        <p:txBody>
          <a:bodyPr/>
          <a:lstStyle/>
          <a:p>
            <a:pPr eaLnBrk="1" hangingPunct="1"/>
            <a:r>
              <a:rPr lang="en-US" sz="1400" smtClean="0"/>
              <a:t>Whenever I am asked to talk about 511, an ATIS system, I like to start by briefly defining ATIS so we’re all on the same page.  In particular, I wanted to start here today because we’re at an ITS Symposium and in the current day you can’t really talk about traveler information without talking about ATIS and its relationship to ITS.</a:t>
            </a:r>
          </a:p>
          <a:p>
            <a:pPr eaLnBrk="1" hangingPunct="1">
              <a:buFont typeface="Wingdings" pitchFamily="2" charset="2"/>
              <a:buChar char="v"/>
            </a:pPr>
            <a:r>
              <a:rPr lang="en-US" sz="1400" smtClean="0"/>
              <a:t> ATIS is an abbreviation for </a:t>
            </a:r>
            <a:r>
              <a:rPr lang="en-US" sz="1400" i="1" smtClean="0"/>
              <a:t>Advanced Traveler Information</a:t>
            </a:r>
          </a:p>
          <a:p>
            <a:pPr eaLnBrk="1" hangingPunct="1"/>
            <a:r>
              <a:rPr lang="en-US" sz="1400" i="1" smtClean="0"/>
              <a:t>System…</a:t>
            </a:r>
            <a:r>
              <a:rPr lang="en-US" sz="1400" smtClean="0"/>
              <a:t>which simplistically means:</a:t>
            </a:r>
          </a:p>
          <a:p>
            <a:pPr eaLnBrk="1" hangingPunct="1">
              <a:buFont typeface="Wingdings" pitchFamily="2" charset="2"/>
              <a:buChar char="v"/>
            </a:pPr>
            <a:r>
              <a:rPr lang="en-US" sz="1400" b="1" i="1" smtClean="0"/>
              <a:t>The use of advanced technology to disseminate information, both broadcast and personalized, from ITS infrastructure to the traveling public via telephone, website, vehicles, dynamic message signs, highway advisory radio and other devices.</a:t>
            </a:r>
          </a:p>
          <a:p>
            <a:pPr eaLnBrk="1" hangingPunct="1"/>
            <a:r>
              <a:rPr lang="en-US" smtClean="0"/>
              <a:t>- </a:t>
            </a:r>
            <a:r>
              <a:rPr lang="en-US" sz="1400" smtClean="0"/>
              <a:t>Includes multi-modal information</a:t>
            </a:r>
          </a:p>
          <a:p>
            <a:pPr eaLnBrk="1" hangingPunct="1">
              <a:buFont typeface="Wingdings" pitchFamily="2" charset="2"/>
              <a:buChar char="v"/>
            </a:pPr>
            <a:r>
              <a:rPr lang="en-US" sz="1400" smtClean="0"/>
              <a:t> Since ATIS is the ability to disseminate information from our ITS infrastructure, it needs to be an integrated extension of ITS.  It becomes the “face of ITS” because it becomes the information that travelers directly interface with or see, hear and use.</a:t>
            </a:r>
          </a:p>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29" name="Slide Image Placeholder 1"/>
          <p:cNvSpPr>
            <a:spLocks noGrp="1" noRot="1" noChangeAspect="1"/>
          </p:cNvSpPr>
          <p:nvPr>
            <p:ph type="sldImg"/>
          </p:nvPr>
        </p:nvSpPr>
        <p:spPr>
          <a:ln/>
        </p:spPr>
      </p:sp>
      <p:sp>
        <p:nvSpPr>
          <p:cNvPr id="252930" name="Notes Placeholder 2"/>
          <p:cNvSpPr>
            <a:spLocks noGrp="1"/>
          </p:cNvSpPr>
          <p:nvPr>
            <p:ph type="body" idx="1"/>
          </p:nvPr>
        </p:nvSpPr>
        <p:spPr>
          <a:noFill/>
          <a:ln/>
        </p:spPr>
        <p:txBody>
          <a:bodyPr/>
          <a:lstStyle/>
          <a:p>
            <a:pPr eaLnBrk="1" hangingPunct="1"/>
            <a:r>
              <a:rPr lang="en-US" sz="1400" smtClean="0"/>
              <a:t>ATIS provides an improved “face” to traveler information.  Lest we forget how far we’ve come with ITS and ATIS, one of my favorite cartoons, can help remind us!  Not only that, I thought this cartoon was particularly fitting for talking about Kansas City.</a:t>
            </a:r>
          </a:p>
          <a:p>
            <a:pPr eaLnBrk="1" hangingPunct="1"/>
            <a:r>
              <a:rPr lang="en-US" sz="1400" smtClean="0"/>
              <a:t>It used to be that the concept of traveler information was a sign on the road and maybe a map on the seat of your car—or if you were lucky, some “local person” could tell you about the closed road and the detour.  ITS/ATIS enables us to not only provide en route information but advanced information for travel planning.</a:t>
            </a:r>
          </a:p>
        </p:txBody>
      </p:sp>
      <p:sp>
        <p:nvSpPr>
          <p:cNvPr id="252931" name="Slide Number Placeholder 3"/>
          <p:cNvSpPr>
            <a:spLocks noGrp="1"/>
          </p:cNvSpPr>
          <p:nvPr>
            <p:ph type="sldNum" sz="quarter" idx="5"/>
          </p:nvPr>
        </p:nvSpPr>
        <p:spPr>
          <a:noFill/>
        </p:spPr>
        <p:txBody>
          <a:bodyPr/>
          <a:lstStyle/>
          <a:p>
            <a:fld id="{7D193F72-B0A0-4A2A-B38C-8BF4DA023343}" type="slidenum">
              <a:rPr lang="en-US" smtClean="0"/>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7" name="Slide Image Placeholder 1"/>
          <p:cNvSpPr>
            <a:spLocks noGrp="1" noRot="1" noChangeAspect="1"/>
          </p:cNvSpPr>
          <p:nvPr>
            <p:ph type="sldImg"/>
          </p:nvPr>
        </p:nvSpPr>
        <p:spPr>
          <a:ln/>
        </p:spPr>
      </p:sp>
      <p:sp>
        <p:nvSpPr>
          <p:cNvPr id="254978" name="Notes Placeholder 2"/>
          <p:cNvSpPr>
            <a:spLocks noGrp="1"/>
          </p:cNvSpPr>
          <p:nvPr>
            <p:ph type="body" idx="1"/>
          </p:nvPr>
        </p:nvSpPr>
        <p:spPr>
          <a:noFill/>
          <a:ln/>
        </p:spPr>
        <p:txBody>
          <a:bodyPr/>
          <a:lstStyle/>
          <a:p>
            <a:pPr eaLnBrk="1" hangingPunct="1"/>
            <a:r>
              <a:rPr lang="en-US" smtClean="0"/>
              <a:t>Many of you may know about 511, but there may be some of you that don’t.</a:t>
            </a:r>
          </a:p>
          <a:p>
            <a:pPr eaLnBrk="1" hangingPunct="1"/>
            <a:r>
              <a:rPr lang="en-US" smtClean="0"/>
              <a:t>511 is the national abbreviated dialing code for Traveler Information.</a:t>
            </a:r>
          </a:p>
          <a:p>
            <a:pPr eaLnBrk="1" hangingPunct="1">
              <a:buFont typeface="Wingdings" pitchFamily="2" charset="2"/>
              <a:buChar char="v"/>
            </a:pPr>
            <a:r>
              <a:rPr lang="en-US" smtClean="0"/>
              <a:t> In July 2000, the FCC granted 511 as the national travel information number in response to US DOT’s petition for a national N11 number for travel information.</a:t>
            </a:r>
          </a:p>
          <a:p>
            <a:pPr eaLnBrk="1" hangingPunct="1">
              <a:buFont typeface="Wingdings" pitchFamily="2" charset="2"/>
              <a:buChar char="v"/>
            </a:pPr>
            <a:r>
              <a:rPr lang="en-US" smtClean="0"/>
              <a:t> </a:t>
            </a:r>
            <a:r>
              <a:rPr lang="en-US" b="1" smtClean="0"/>
              <a:t>National Rationale</a:t>
            </a:r>
          </a:p>
          <a:p>
            <a:pPr lvl="1" eaLnBrk="1" hangingPunct="1">
              <a:buFontTx/>
              <a:buChar char="•"/>
            </a:pPr>
            <a:r>
              <a:rPr lang="en-US" b="1" smtClean="0"/>
              <a:t> Simplify access to information – </a:t>
            </a:r>
            <a:r>
              <a:rPr lang="en-US" smtClean="0"/>
              <a:t>at the time of the US DOT petition, there were over 300 numbers nationally for travel information. This created confusion for travelers because as they traveled across jurisdictions they didn’t know how to get information.  One easy-to-remember nationwide number would fix this.</a:t>
            </a:r>
          </a:p>
          <a:p>
            <a:pPr lvl="1" eaLnBrk="1" hangingPunct="1">
              <a:buFontTx/>
              <a:buChar char="•"/>
            </a:pPr>
            <a:r>
              <a:rPr lang="en-US" smtClean="0"/>
              <a:t> </a:t>
            </a:r>
            <a:r>
              <a:rPr lang="en-US" b="1" smtClean="0"/>
              <a:t>Improve Information and User experience – </a:t>
            </a:r>
            <a:r>
              <a:rPr lang="en-US" smtClean="0"/>
              <a:t>the national goal was to provide more consistent and better information that is needed and wanted by the traveling public</a:t>
            </a:r>
          </a:p>
          <a:p>
            <a:pPr lvl="1" eaLnBrk="1" hangingPunct="1">
              <a:buFontTx/>
              <a:buChar char="•"/>
            </a:pPr>
            <a:r>
              <a:rPr lang="en-US" b="1" smtClean="0"/>
              <a:t>Overcome Obstacles for providing travel information</a:t>
            </a:r>
          </a:p>
          <a:p>
            <a:pPr lvl="2" eaLnBrk="1" hangingPunct="1">
              <a:buFont typeface="Wingdings" pitchFamily="2" charset="2"/>
              <a:buChar char="§"/>
            </a:pPr>
            <a:r>
              <a:rPr lang="en-US" b="1" smtClean="0"/>
              <a:t> </a:t>
            </a:r>
            <a:r>
              <a:rPr lang="en-US" smtClean="0"/>
              <a:t>Area code expansion making 7 digit numbers less plausible</a:t>
            </a:r>
          </a:p>
          <a:p>
            <a:pPr lvl="2" eaLnBrk="1" hangingPunct="1">
              <a:buFont typeface="Wingdings" pitchFamily="2" charset="2"/>
              <a:buChar char="§"/>
            </a:pPr>
            <a:r>
              <a:rPr lang="en-US" smtClean="0"/>
              <a:t> Increasingly mobile society—want more information in a timely manner, often in multiple locations</a:t>
            </a:r>
          </a:p>
        </p:txBody>
      </p:sp>
      <p:sp>
        <p:nvSpPr>
          <p:cNvPr id="254979" name="Slide Number Placeholder 3"/>
          <p:cNvSpPr>
            <a:spLocks noGrp="1"/>
          </p:cNvSpPr>
          <p:nvPr>
            <p:ph type="sldNum" sz="quarter" idx="5"/>
          </p:nvPr>
        </p:nvSpPr>
        <p:spPr>
          <a:noFill/>
        </p:spPr>
        <p:txBody>
          <a:bodyPr/>
          <a:lstStyle/>
          <a:p>
            <a:fld id="{B5E2219F-2FED-46A6-95A9-F81AD9F4E54C}" type="slidenum">
              <a:rPr lang="en-US" smtClean="0"/>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5"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a:bodyPr>
          <a:lstStyle/>
          <a:p>
            <a:pPr eaLnBrk="1" hangingPunct="1">
              <a:buClr>
                <a:schemeClr val="tx2">
                  <a:lumMod val="75000"/>
                </a:schemeClr>
              </a:buClr>
              <a:buSzPct val="95000"/>
              <a:buFont typeface="Wingdings" pitchFamily="2" charset="2"/>
              <a:buChar char="v"/>
              <a:defRPr/>
            </a:pPr>
            <a:r>
              <a:rPr lang="en-US" dirty="0" smtClean="0"/>
              <a:t> KDOT began planning for 511 in Kansas in 2000, shortly after 511 was granted as the national traveler information number</a:t>
            </a:r>
          </a:p>
          <a:p>
            <a:pPr eaLnBrk="1" hangingPunct="1">
              <a:buClr>
                <a:schemeClr val="tx2">
                  <a:lumMod val="75000"/>
                </a:schemeClr>
              </a:buClr>
              <a:buSzPct val="95000"/>
              <a:buFont typeface="Wingdings" pitchFamily="2" charset="2"/>
              <a:buChar char="v"/>
              <a:defRPr/>
            </a:pPr>
            <a:r>
              <a:rPr lang="en-US" dirty="0" smtClean="0"/>
              <a:t> KDOT’s original 511 work plan called for the statewide 511 system to include the greater Kansas City metro area</a:t>
            </a:r>
          </a:p>
          <a:p>
            <a:pPr eaLnBrk="1" hangingPunct="1">
              <a:buClr>
                <a:schemeClr val="tx2">
                  <a:lumMod val="75000"/>
                </a:schemeClr>
              </a:buClr>
              <a:buSzPct val="95000"/>
              <a:buFont typeface="Wingdings" pitchFamily="2" charset="2"/>
              <a:buChar char="v"/>
              <a:defRPr/>
            </a:pPr>
            <a:r>
              <a:rPr lang="en-US" dirty="0" smtClean="0"/>
              <a:t> After determining that neither Kansas nor Missouri had data to support 511 for the metro area (KC Scout was not yet deployed), the plan was revised to add the KC metro later</a:t>
            </a:r>
          </a:p>
          <a:p>
            <a:pPr eaLnBrk="1" hangingPunct="1">
              <a:defRPr/>
            </a:pPr>
            <a:endParaRPr lang="en-US" dirty="0"/>
          </a:p>
        </p:txBody>
      </p:sp>
      <p:sp>
        <p:nvSpPr>
          <p:cNvPr id="257027" name="Slide Number Placeholder 3"/>
          <p:cNvSpPr>
            <a:spLocks noGrp="1"/>
          </p:cNvSpPr>
          <p:nvPr>
            <p:ph type="sldNum" sz="quarter" idx="5"/>
          </p:nvPr>
        </p:nvSpPr>
        <p:spPr>
          <a:noFill/>
        </p:spPr>
        <p:txBody>
          <a:bodyPr/>
          <a:lstStyle/>
          <a:p>
            <a:fld id="{C5997852-B963-489E-95FF-11EB7081494D}" type="slidenum">
              <a:rPr lang="en-US" smtClean="0"/>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3" name="Rectangle 7"/>
          <p:cNvSpPr>
            <a:spLocks noGrp="1" noChangeArrowheads="1"/>
          </p:cNvSpPr>
          <p:nvPr>
            <p:ph type="sldNum" sz="quarter" idx="5"/>
          </p:nvPr>
        </p:nvSpPr>
        <p:spPr>
          <a:noFill/>
        </p:spPr>
        <p:txBody>
          <a:bodyPr/>
          <a:lstStyle/>
          <a:p>
            <a:fld id="{F629B4C9-3156-4979-A54A-58A184C8E94E}" type="slidenum">
              <a:rPr lang="en-US" smtClean="0"/>
              <a:pPr/>
              <a:t>7</a:t>
            </a:fld>
            <a:endParaRPr lang="en-US" smtClean="0"/>
          </a:p>
        </p:txBody>
      </p:sp>
      <p:sp>
        <p:nvSpPr>
          <p:cNvPr id="259074" name="Rectangle 2"/>
          <p:cNvSpPr>
            <a:spLocks noGrp="1" noRot="1" noChangeAspect="1" noChangeArrowheads="1" noTextEdit="1"/>
          </p:cNvSpPr>
          <p:nvPr>
            <p:ph type="sldImg"/>
          </p:nvPr>
        </p:nvSpPr>
        <p:spPr>
          <a:ln/>
        </p:spPr>
      </p:sp>
      <p:sp>
        <p:nvSpPr>
          <p:cNvPr id="153603" name="Rectangle 3"/>
          <p:cNvSpPr>
            <a:spLocks noGrp="1" noChangeArrowheads="1"/>
          </p:cNvSpPr>
          <p:nvPr>
            <p:ph type="body" idx="1"/>
          </p:nvPr>
        </p:nvSpPr>
        <p:spPr>
          <a:xfrm>
            <a:off x="476250" y="4359275"/>
            <a:ext cx="6029325" cy="4651375"/>
          </a:xfrm>
        </p:spPr>
        <p:txBody>
          <a:bodyPr/>
          <a:lstStyle/>
          <a:p>
            <a:pPr eaLnBrk="1" hangingPunct="1">
              <a:buClr>
                <a:schemeClr val="tx2">
                  <a:lumMod val="75000"/>
                </a:schemeClr>
              </a:buClr>
              <a:buSzPct val="90000"/>
              <a:buFont typeface="Wingdings" pitchFamily="2" charset="2"/>
              <a:buChar char="v"/>
              <a:defRPr/>
            </a:pPr>
            <a:r>
              <a:rPr lang="en-US" sz="1000" b="1" dirty="0" smtClean="0"/>
              <a:t>Deployed in January 2004 </a:t>
            </a:r>
          </a:p>
          <a:p>
            <a:pPr eaLnBrk="1" hangingPunct="1">
              <a:spcBef>
                <a:spcPts val="0"/>
              </a:spcBef>
              <a:buClr>
                <a:schemeClr val="tx2">
                  <a:lumMod val="75000"/>
                </a:schemeClr>
              </a:buClr>
              <a:buSzPct val="90000"/>
              <a:buFont typeface="Wingdings" pitchFamily="2" charset="2"/>
              <a:buChar char="v"/>
              <a:defRPr/>
            </a:pPr>
            <a:r>
              <a:rPr lang="en-US" sz="1000" b="1" dirty="0" smtClean="0"/>
              <a:t>Outsourced system hosted by Meridian Environmental Technology, Inc., a surface-transportation company in Grand Forks, ND.  Meridian is on contract as the ASP</a:t>
            </a:r>
          </a:p>
          <a:p>
            <a:pPr eaLnBrk="1" hangingPunct="1">
              <a:buClr>
                <a:schemeClr val="tx1"/>
              </a:buClr>
              <a:buSzPct val="95000"/>
              <a:buFont typeface="Wingdings" pitchFamily="2" charset="2"/>
              <a:buChar char="v"/>
              <a:defRPr/>
            </a:pPr>
            <a:r>
              <a:rPr lang="en-US" sz="1000" dirty="0" smtClean="0"/>
              <a:t>Is a </a:t>
            </a:r>
            <a:r>
              <a:rPr lang="en-US" sz="1000" b="1" dirty="0" smtClean="0"/>
              <a:t>Statewide Service--</a:t>
            </a:r>
            <a:r>
              <a:rPr lang="en-US" sz="1000" dirty="0" smtClean="0"/>
              <a:t>provides information for the KS State Highway System that includes Interstate, US, or State highways as well as KS Turnpike routes.</a:t>
            </a:r>
          </a:p>
          <a:p>
            <a:pPr eaLnBrk="1" hangingPunct="1">
              <a:buClr>
                <a:schemeClr val="tx1"/>
              </a:buClr>
              <a:buSzPct val="95000"/>
              <a:buFont typeface="Wingdings" pitchFamily="2" charset="2"/>
              <a:buChar char="v"/>
              <a:defRPr/>
            </a:pPr>
            <a:r>
              <a:rPr lang="en-US" sz="1000" dirty="0" smtClean="0"/>
              <a:t>All information is </a:t>
            </a:r>
            <a:r>
              <a:rPr lang="en-US" sz="1000" b="1" dirty="0" smtClean="0"/>
              <a:t>Route/segment-specific </a:t>
            </a:r>
            <a:r>
              <a:rPr lang="en-US" sz="1000" dirty="0" smtClean="0"/>
              <a:t>and includes:</a:t>
            </a:r>
          </a:p>
          <a:p>
            <a:pPr marL="228600" lvl="1" indent="-114300" eaLnBrk="1" hangingPunct="1">
              <a:spcBef>
                <a:spcPts val="0"/>
              </a:spcBef>
              <a:buFontTx/>
              <a:buChar char="•"/>
              <a:defRPr/>
            </a:pPr>
            <a:r>
              <a:rPr lang="en-US" sz="1000" b="1" dirty="0" smtClean="0"/>
              <a:t>Road conditions – </a:t>
            </a:r>
            <a:r>
              <a:rPr lang="en-US" sz="1000" dirty="0" smtClean="0"/>
              <a:t>surface road conditions</a:t>
            </a:r>
            <a:endParaRPr lang="en-US" sz="1000" b="1" dirty="0" smtClean="0"/>
          </a:p>
          <a:p>
            <a:pPr marL="228600" lvl="1" indent="-114300" eaLnBrk="1" hangingPunct="1">
              <a:buFontTx/>
              <a:buChar char="•"/>
              <a:defRPr/>
            </a:pPr>
            <a:r>
              <a:rPr lang="en-US" sz="1000" b="1" dirty="0" smtClean="0"/>
              <a:t>Roadway Information (Construction/work zone closures and detours  and incidents on primary routes)</a:t>
            </a:r>
          </a:p>
          <a:p>
            <a:pPr marL="228600" lvl="1" indent="-114300" eaLnBrk="1" hangingPunct="1">
              <a:buFontTx/>
              <a:buChar char="•"/>
              <a:defRPr/>
            </a:pPr>
            <a:r>
              <a:rPr lang="en-US" sz="1000" b="1" dirty="0" smtClean="0"/>
              <a:t>Weather </a:t>
            </a:r>
            <a:r>
              <a:rPr lang="en-US" sz="1000" dirty="0" smtClean="0"/>
              <a:t>– transportation weather that focuses on visibility, wind, precipitation and temperature</a:t>
            </a:r>
          </a:p>
          <a:p>
            <a:pPr marL="228600" lvl="1" indent="-114300" eaLnBrk="1" hangingPunct="1">
              <a:buFontTx/>
              <a:buChar char="•"/>
              <a:defRPr/>
            </a:pPr>
            <a:r>
              <a:rPr lang="en-US" sz="1000" b="1" dirty="0" smtClean="0"/>
              <a:t>Fully interoperable with 511 in NE</a:t>
            </a:r>
            <a:r>
              <a:rPr lang="en-US" sz="1000" dirty="0" smtClean="0"/>
              <a:t>—NE is the only adjacent state that currently has 511 operational. KS 511 provides full information for the NE Highway system and vice versa (I’ll talk more about interoperability later)</a:t>
            </a:r>
          </a:p>
          <a:p>
            <a:pPr marL="228600" lvl="1" indent="-114300" eaLnBrk="1" hangingPunct="1">
              <a:buFontTx/>
              <a:buChar char="•"/>
              <a:defRPr/>
            </a:pPr>
            <a:r>
              <a:rPr lang="en-US" sz="1000" b="1" dirty="0" smtClean="0"/>
              <a:t>Referral numbers for other surrounding states—</a:t>
            </a:r>
            <a:r>
              <a:rPr lang="en-US" sz="1000" dirty="0" smtClean="0"/>
              <a:t>CO, MO and OK (again, I’ll talk more about interoperability later)</a:t>
            </a:r>
            <a:endParaRPr lang="en-US" sz="1000" b="1" dirty="0" smtClean="0"/>
          </a:p>
          <a:p>
            <a:pPr marL="228600" lvl="1" indent="-114300" eaLnBrk="1" hangingPunct="1">
              <a:buFontTx/>
              <a:buChar char="•"/>
              <a:defRPr/>
            </a:pPr>
            <a:r>
              <a:rPr lang="en-US" sz="1000" b="1" dirty="0" smtClean="0"/>
              <a:t>Alerts </a:t>
            </a:r>
            <a:r>
              <a:rPr lang="en-US" sz="1000" dirty="0" smtClean="0"/>
              <a:t>– provided by a floodgate with the option for broadcasting one each for Amber Alerts, General Transportation Alerts or Homeland Security Alerts.  When active, callers hear the alerts immediately following the opening introduction and they cannot interrupt or “barge through”</a:t>
            </a:r>
            <a:endParaRPr lang="en-US" sz="1000" b="1" dirty="0" smtClean="0"/>
          </a:p>
          <a:p>
            <a:pPr eaLnBrk="1" hangingPunct="1">
              <a:buClr>
                <a:schemeClr val="tx2">
                  <a:lumMod val="75000"/>
                </a:schemeClr>
              </a:buClr>
              <a:buSzPct val="90000"/>
              <a:buFont typeface="Wingdings" pitchFamily="2" charset="2"/>
              <a:buChar char="v"/>
              <a:defRPr/>
            </a:pPr>
            <a:r>
              <a:rPr lang="en-US" sz="1000" b="1" dirty="0" smtClean="0"/>
              <a:t>Accessible 24/7/365 from landline or cellular phones from anywhere in the U.S. by calling 511 in Kansas, 1-866-511-KDOT (5368) from anywhere in the U.S. or 711 for the hearing impaired </a:t>
            </a:r>
          </a:p>
          <a:p>
            <a:pPr eaLnBrk="1" hangingPunct="1">
              <a:buClr>
                <a:schemeClr val="tx2">
                  <a:lumMod val="75000"/>
                </a:schemeClr>
              </a:buClr>
              <a:buSzPct val="90000"/>
              <a:buFont typeface="Wingdings" pitchFamily="2" charset="2"/>
              <a:buChar char="v"/>
              <a:defRPr/>
            </a:pPr>
            <a:r>
              <a:rPr lang="en-US" sz="1000" b="1" dirty="0" smtClean="0"/>
              <a:t>Free to callers </a:t>
            </a:r>
            <a:r>
              <a:rPr lang="en-US" sz="1000" dirty="0" smtClean="0"/>
              <a:t>(cell minutes may apply)</a:t>
            </a:r>
          </a:p>
          <a:p>
            <a:pPr eaLnBrk="1" hangingPunct="1">
              <a:buClr>
                <a:schemeClr val="tx2">
                  <a:lumMod val="75000"/>
                </a:schemeClr>
              </a:buClr>
              <a:buSzPct val="90000"/>
              <a:buFont typeface="Wingdings" pitchFamily="2" charset="2"/>
              <a:buChar char="v"/>
              <a:defRPr/>
            </a:pPr>
            <a:r>
              <a:rPr lang="en-US" sz="1000" dirty="0" smtClean="0"/>
              <a:t> </a:t>
            </a:r>
            <a:r>
              <a:rPr lang="en-US" sz="1000" b="1" dirty="0" smtClean="0"/>
              <a:t>User Interface/Features</a:t>
            </a:r>
          </a:p>
          <a:p>
            <a:pPr lvl="1" eaLnBrk="1" hangingPunct="1">
              <a:buClr>
                <a:srgbClr val="FFFF00"/>
              </a:buClr>
              <a:buSzPct val="95000"/>
              <a:buFont typeface="Wingdings" pitchFamily="2" charset="2"/>
              <a:buBlip>
                <a:blip r:embed="rId3"/>
              </a:buBlip>
              <a:defRPr/>
            </a:pPr>
            <a:r>
              <a:rPr lang="en-US" sz="1000" dirty="0" smtClean="0"/>
              <a:t> Interactive menu by voice or keypad commands</a:t>
            </a:r>
          </a:p>
          <a:p>
            <a:pPr lvl="1" eaLnBrk="1" hangingPunct="1">
              <a:buClr>
                <a:srgbClr val="FFFF00"/>
              </a:buClr>
              <a:buSzPct val="95000"/>
              <a:buFont typeface="Wingdings" pitchFamily="2" charset="2"/>
              <a:buBlip>
                <a:blip r:embed="rId3"/>
              </a:buBlip>
              <a:defRPr/>
            </a:pPr>
            <a:r>
              <a:rPr lang="en-US" sz="1000" dirty="0" smtClean="0"/>
              <a:t> Easy-to-use 3-tier Menu Structure</a:t>
            </a:r>
          </a:p>
          <a:p>
            <a:pPr lvl="1" eaLnBrk="1" hangingPunct="1">
              <a:buClr>
                <a:srgbClr val="FFFF00"/>
              </a:buClr>
              <a:buSzPct val="95000"/>
              <a:buFont typeface="Wingdings" pitchFamily="2" charset="2"/>
              <a:buBlip>
                <a:blip r:embed="rId3"/>
              </a:buBlip>
              <a:defRPr/>
            </a:pPr>
            <a:r>
              <a:rPr lang="en-US" sz="1000" dirty="0" smtClean="0"/>
              <a:t> Help Menu</a:t>
            </a:r>
          </a:p>
          <a:p>
            <a:pPr lvl="1" eaLnBrk="1" hangingPunct="1">
              <a:buClr>
                <a:srgbClr val="FFFF00"/>
              </a:buClr>
              <a:buSzPct val="95000"/>
              <a:buFont typeface="Wingdings" pitchFamily="2" charset="2"/>
              <a:buBlip>
                <a:blip r:embed="rId3"/>
              </a:buBlip>
              <a:defRPr/>
            </a:pPr>
            <a:r>
              <a:rPr lang="en-US" sz="1000" dirty="0" smtClean="0"/>
              <a:t> Comment Line</a:t>
            </a:r>
          </a:p>
          <a:p>
            <a:pPr eaLnBrk="1" hangingPunct="1">
              <a:buClr>
                <a:schemeClr val="tx2">
                  <a:lumMod val="75000"/>
                </a:schemeClr>
              </a:buClr>
              <a:buSzPct val="95000"/>
              <a:buFont typeface="Wingdings" pitchFamily="2" charset="2"/>
              <a:buChar char="v"/>
              <a:defRPr/>
            </a:pPr>
            <a:r>
              <a:rPr lang="en-US" sz="1000" dirty="0" smtClean="0"/>
              <a:t> </a:t>
            </a:r>
            <a:r>
              <a:rPr lang="en-US" sz="1000" b="1" dirty="0" smtClean="0"/>
              <a:t>Ongoing enhancements – a work in progress</a:t>
            </a:r>
          </a:p>
          <a:p>
            <a:pPr eaLnBrk="1" hangingPunct="1">
              <a:buClr>
                <a:srgbClr val="FFFF00"/>
              </a:buClr>
              <a:buFont typeface="Wingdings" pitchFamily="2" charset="2"/>
              <a:buNone/>
              <a:defRPr/>
            </a:pPr>
            <a:r>
              <a:rPr lang="en-US" dirty="0" smtClean="0"/>
              <a:t> </a:t>
            </a:r>
            <a:endParaRPr lang="en-US" b="1" i="1" dirty="0"/>
          </a:p>
          <a:p>
            <a:pPr eaLnBrk="1" hangingPunct="1">
              <a:buClr>
                <a:schemeClr val="tx1"/>
              </a:buClr>
              <a:buSzPct val="95000"/>
              <a:buFont typeface="Wingdings" pitchFamily="2" charset="2"/>
              <a:buNone/>
              <a:defRPr/>
            </a:pPr>
            <a:endParaRPr lang="en-US" sz="1400" dirty="0"/>
          </a:p>
          <a:p>
            <a:pPr eaLnBrk="1" hangingPunct="1">
              <a:defRPr/>
            </a:pPr>
            <a:endParaRPr lang="en-US" dirty="0"/>
          </a:p>
          <a:p>
            <a:pPr eaLnBrk="1" hangingPunct="1">
              <a:buFontTx/>
              <a:buChar char="-"/>
              <a:defRPr/>
            </a:pP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1" name="Rectangle 7"/>
          <p:cNvSpPr>
            <a:spLocks noGrp="1" noChangeArrowheads="1"/>
          </p:cNvSpPr>
          <p:nvPr>
            <p:ph type="sldNum" sz="quarter" idx="5"/>
          </p:nvPr>
        </p:nvSpPr>
        <p:spPr>
          <a:noFill/>
        </p:spPr>
        <p:txBody>
          <a:bodyPr/>
          <a:lstStyle/>
          <a:p>
            <a:fld id="{A73762AA-2A81-43A6-9D53-D072721AA064}" type="slidenum">
              <a:rPr lang="en-US" smtClean="0"/>
              <a:pPr/>
              <a:t>8</a:t>
            </a:fld>
            <a:endParaRPr lang="en-US" smtClean="0"/>
          </a:p>
        </p:txBody>
      </p:sp>
      <p:sp>
        <p:nvSpPr>
          <p:cNvPr id="261122"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xfrm>
            <a:off x="914400" y="4416425"/>
            <a:ext cx="5029200" cy="4311650"/>
          </a:xfrm>
          <a:ln/>
        </p:spPr>
        <p:txBody>
          <a:bodyPr/>
          <a:lstStyle/>
          <a:p>
            <a:pPr eaLnBrk="1" hangingPunct="1">
              <a:buClr>
                <a:schemeClr val="tx2">
                  <a:lumMod val="75000"/>
                </a:schemeClr>
              </a:buClr>
              <a:buSzPct val="95000"/>
              <a:buFont typeface="Wingdings" pitchFamily="2" charset="2"/>
              <a:buChar char="v"/>
              <a:defRPr/>
            </a:pPr>
            <a:r>
              <a:rPr lang="en-US" dirty="0" smtClean="0"/>
              <a:t> Regional Stakeholder Communications</a:t>
            </a:r>
          </a:p>
          <a:p>
            <a:pPr marL="342900" lvl="1" indent="-114300" eaLnBrk="1" hangingPunct="1">
              <a:buClr>
                <a:schemeClr val="tx2">
                  <a:lumMod val="75000"/>
                </a:schemeClr>
              </a:buClr>
              <a:buSzPct val="95000"/>
              <a:buFontTx/>
              <a:buBlip>
                <a:blip r:embed="rId3"/>
              </a:buBlip>
              <a:defRPr/>
            </a:pPr>
            <a:r>
              <a:rPr lang="en-US" dirty="0" smtClean="0"/>
              <a:t>Stakeholders identified</a:t>
            </a:r>
          </a:p>
          <a:p>
            <a:pPr marL="342900" lvl="1" indent="-114300" eaLnBrk="1" hangingPunct="1">
              <a:buClr>
                <a:schemeClr val="tx2">
                  <a:lumMod val="75000"/>
                </a:schemeClr>
              </a:buClr>
              <a:buSzPct val="95000"/>
              <a:buFontTx/>
              <a:buBlip>
                <a:blip r:embed="rId3"/>
              </a:buBlip>
              <a:defRPr/>
            </a:pPr>
            <a:r>
              <a:rPr lang="en-US" dirty="0" smtClean="0"/>
              <a:t> Series of Meetings</a:t>
            </a:r>
          </a:p>
          <a:p>
            <a:pPr marL="571500" lvl="2" indent="-114300" eaLnBrk="1" hangingPunct="1">
              <a:buClr>
                <a:schemeClr val="tx2">
                  <a:lumMod val="75000"/>
                </a:schemeClr>
              </a:buClr>
              <a:buSzPct val="95000"/>
              <a:buFontTx/>
              <a:buBlip>
                <a:blip r:embed="rId4"/>
              </a:buBlip>
              <a:defRPr/>
            </a:pPr>
            <a:r>
              <a:rPr lang="en-US" dirty="0" smtClean="0"/>
              <a:t> Relationship building</a:t>
            </a:r>
          </a:p>
          <a:p>
            <a:pPr marL="571500" lvl="2" indent="-114300" eaLnBrk="1" hangingPunct="1">
              <a:buClr>
                <a:schemeClr val="tx2">
                  <a:lumMod val="75000"/>
                </a:schemeClr>
              </a:buClr>
              <a:buSzPct val="95000"/>
              <a:buFontTx/>
              <a:buBlip>
                <a:blip r:embed="rId4"/>
              </a:buBlip>
              <a:defRPr/>
            </a:pPr>
            <a:r>
              <a:rPr lang="en-US" dirty="0" smtClean="0"/>
              <a:t> Input/Ownership</a:t>
            </a:r>
          </a:p>
          <a:p>
            <a:pPr marL="571500" lvl="2" indent="-114300" eaLnBrk="1" hangingPunct="1">
              <a:buClr>
                <a:schemeClr val="tx2">
                  <a:lumMod val="75000"/>
                </a:schemeClr>
              </a:buClr>
              <a:buSzPct val="95000"/>
              <a:buFontTx/>
              <a:buBlip>
                <a:blip r:embed="rId4"/>
              </a:buBlip>
              <a:defRPr/>
            </a:pPr>
            <a:r>
              <a:rPr lang="en-US" dirty="0" smtClean="0"/>
              <a:t> Feedback</a:t>
            </a:r>
          </a:p>
          <a:p>
            <a:pPr eaLnBrk="1" hangingPunct="1">
              <a:defRPr/>
            </a:pPr>
            <a:r>
              <a:rPr lang="en-US" dirty="0" smtClean="0"/>
              <a:t>We began by looking at some preliminary information and assessment and sought answers to:</a:t>
            </a:r>
          </a:p>
          <a:p>
            <a:pPr eaLnBrk="1" hangingPunct="1">
              <a:buFontTx/>
              <a:buChar char="•"/>
              <a:defRPr/>
            </a:pPr>
            <a:r>
              <a:rPr lang="en-US" dirty="0" smtClean="0"/>
              <a:t> Who are we serving?</a:t>
            </a:r>
          </a:p>
          <a:p>
            <a:pPr eaLnBrk="1" hangingPunct="1">
              <a:buFontTx/>
              <a:buChar char="•"/>
              <a:defRPr/>
            </a:pPr>
            <a:r>
              <a:rPr lang="en-US" dirty="0" smtClean="0"/>
              <a:t> Why:  Benefits of a Kansas City 511 System</a:t>
            </a:r>
          </a:p>
          <a:p>
            <a:pPr eaLnBrk="1" hangingPunct="1">
              <a:buFontTx/>
              <a:buChar char="•"/>
              <a:defRPr/>
            </a:pPr>
            <a:r>
              <a:rPr lang="en-US" dirty="0" smtClean="0"/>
              <a:t> Goals</a:t>
            </a:r>
          </a:p>
          <a:p>
            <a:pPr eaLnBrk="1" hangingPunct="1">
              <a:buFontTx/>
              <a:buChar char="•"/>
              <a:defRPr/>
            </a:pPr>
            <a:r>
              <a:rPr lang="en-US" dirty="0" smtClean="0"/>
              <a:t> Priorities</a:t>
            </a:r>
          </a:p>
          <a:p>
            <a:pPr eaLnBrk="1" hangingPunct="1">
              <a:buFontTx/>
              <a:buChar char="•"/>
              <a:defRPr/>
            </a:pPr>
            <a:r>
              <a:rPr lang="en-US" dirty="0" smtClean="0"/>
              <a:t> Needs</a:t>
            </a:r>
          </a:p>
          <a:p>
            <a:pPr eaLnBrk="1" hangingPunct="1">
              <a:buFontTx/>
              <a:buChar char="•"/>
              <a:defRPr/>
            </a:pPr>
            <a:r>
              <a:rPr lang="en-US" dirty="0" smtClean="0"/>
              <a:t> System Deployment options</a:t>
            </a:r>
          </a:p>
          <a:p>
            <a:pPr eaLnBrk="1" hangingPunct="1">
              <a:buFontTx/>
              <a:buChar char="•"/>
              <a:defRPr/>
            </a:pPr>
            <a:r>
              <a:rPr lang="en-US" dirty="0" smtClean="0"/>
              <a:t> Issues</a:t>
            </a:r>
          </a:p>
          <a:p>
            <a:pPr eaLnBrk="1" hangingPunct="1">
              <a:defRPr/>
            </a:pPr>
            <a:r>
              <a:rPr lang="en-US" dirty="0" smtClean="0"/>
              <a:t>Unfortunately, time doesn’t permit me to go into detail about these but I have provided you with a handout with some high level bullet points that captures the results of discussions with stakeholders and research to date</a:t>
            </a:r>
          </a:p>
          <a:p>
            <a:pPr eaLnBrk="1" hangingPunct="1">
              <a:defRPr/>
            </a:pPr>
            <a:endParaRPr lang="en-US" dirty="0" smtClean="0"/>
          </a:p>
          <a:p>
            <a:pPr eaLnBrk="1" hangingPunct="1">
              <a:defRPr/>
            </a:pPr>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69" name="Slide Image Placeholder 1"/>
          <p:cNvSpPr>
            <a:spLocks noGrp="1" noRot="1" noChangeAspect="1"/>
          </p:cNvSpPr>
          <p:nvPr>
            <p:ph type="sldImg"/>
          </p:nvPr>
        </p:nvSpPr>
        <p:spPr>
          <a:ln/>
        </p:spPr>
      </p:sp>
      <p:sp>
        <p:nvSpPr>
          <p:cNvPr id="263170" name="Notes Placeholder 2"/>
          <p:cNvSpPr>
            <a:spLocks noGrp="1"/>
          </p:cNvSpPr>
          <p:nvPr>
            <p:ph type="body" idx="1"/>
          </p:nvPr>
        </p:nvSpPr>
        <p:spPr>
          <a:noFill/>
          <a:ln/>
        </p:spPr>
        <p:txBody>
          <a:bodyPr/>
          <a:lstStyle/>
          <a:p>
            <a:pPr eaLnBrk="1" hangingPunct="1"/>
            <a:endParaRPr lang="en-US" smtClean="0"/>
          </a:p>
        </p:txBody>
      </p:sp>
      <p:sp>
        <p:nvSpPr>
          <p:cNvPr id="263171" name="Slide Number Placeholder 3"/>
          <p:cNvSpPr>
            <a:spLocks noGrp="1"/>
          </p:cNvSpPr>
          <p:nvPr>
            <p:ph type="sldNum" sz="quarter" idx="5"/>
          </p:nvPr>
        </p:nvSpPr>
        <p:spPr>
          <a:noFill/>
        </p:spPr>
        <p:txBody>
          <a:bodyPr/>
          <a:lstStyle/>
          <a:p>
            <a:fld id="{F7CBF5B9-7952-47F3-8A35-899E5AFFB84C}" type="slidenum">
              <a:rPr lang="en-US" smtClean="0"/>
              <a:pPr/>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vmlDrawing" Target="../drawings/vmlDrawing2.v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lowchart: Document 6"/>
          <p:cNvSpPr/>
          <p:nvPr/>
        </p:nvSpPr>
        <p:spPr>
          <a:xfrm rot="10800000">
            <a:off x="1" y="1142899"/>
            <a:ext cx="9144000" cy="5562705"/>
          </a:xfrm>
          <a:custGeom>
            <a:avLst/>
            <a:gdLst>
              <a:gd name="connsiteX0" fmla="*/ 0 w 21600"/>
              <a:gd name="connsiteY0" fmla="*/ 0 h 19378"/>
              <a:gd name="connsiteX1" fmla="*/ 21600 w 21600"/>
              <a:gd name="connsiteY1" fmla="*/ 0 h 19378"/>
              <a:gd name="connsiteX2" fmla="*/ 21600 w 21600"/>
              <a:gd name="connsiteY2" fmla="*/ 17322 h 19378"/>
              <a:gd name="connsiteX3" fmla="*/ 0 w 21600"/>
              <a:gd name="connsiteY3" fmla="*/ 19378 h 19378"/>
              <a:gd name="connsiteX4" fmla="*/ 0 w 21600"/>
              <a:gd name="connsiteY4" fmla="*/ 0 h 19378"/>
              <a:gd name="connsiteX0" fmla="*/ 0 w 21600"/>
              <a:gd name="connsiteY0" fmla="*/ 0 h 19378"/>
              <a:gd name="connsiteX1" fmla="*/ 21600 w 21600"/>
              <a:gd name="connsiteY1" fmla="*/ 0 h 19378"/>
              <a:gd name="connsiteX2" fmla="*/ 21600 w 21600"/>
              <a:gd name="connsiteY2" fmla="*/ 17322 h 19378"/>
              <a:gd name="connsiteX3" fmla="*/ 0 w 21600"/>
              <a:gd name="connsiteY3" fmla="*/ 19378 h 19378"/>
              <a:gd name="connsiteX4" fmla="*/ 0 w 21600"/>
              <a:gd name="connsiteY4" fmla="*/ 0 h 19378"/>
              <a:gd name="connsiteX0" fmla="*/ 0 w 21600"/>
              <a:gd name="connsiteY0" fmla="*/ 0 h 19378"/>
              <a:gd name="connsiteX1" fmla="*/ 21600 w 21600"/>
              <a:gd name="connsiteY1" fmla="*/ 0 h 19378"/>
              <a:gd name="connsiteX2" fmla="*/ 21600 w 21600"/>
              <a:gd name="connsiteY2" fmla="*/ 17322 h 19378"/>
              <a:gd name="connsiteX3" fmla="*/ 0 w 21600"/>
              <a:gd name="connsiteY3" fmla="*/ 19378 h 19378"/>
              <a:gd name="connsiteX4" fmla="*/ 0 w 21600"/>
              <a:gd name="connsiteY4" fmla="*/ 0 h 19378"/>
              <a:gd name="connsiteX0" fmla="*/ 0 w 21600"/>
              <a:gd name="connsiteY0" fmla="*/ 0 h 19974"/>
              <a:gd name="connsiteX1" fmla="*/ 21600 w 21600"/>
              <a:gd name="connsiteY1" fmla="*/ 0 h 19974"/>
              <a:gd name="connsiteX2" fmla="*/ 21600 w 21600"/>
              <a:gd name="connsiteY2" fmla="*/ 17322 h 19974"/>
              <a:gd name="connsiteX3" fmla="*/ 0 w 21600"/>
              <a:gd name="connsiteY3" fmla="*/ 19974 h 19974"/>
              <a:gd name="connsiteX4" fmla="*/ 0 w 21600"/>
              <a:gd name="connsiteY4" fmla="*/ 0 h 19974"/>
              <a:gd name="connsiteX0" fmla="*/ 0 w 21600"/>
              <a:gd name="connsiteY0" fmla="*/ 0 h 19974"/>
              <a:gd name="connsiteX1" fmla="*/ 21600 w 21600"/>
              <a:gd name="connsiteY1" fmla="*/ 0 h 19974"/>
              <a:gd name="connsiteX2" fmla="*/ 21600 w 21600"/>
              <a:gd name="connsiteY2" fmla="*/ 17322 h 19974"/>
              <a:gd name="connsiteX3" fmla="*/ 0 w 21600"/>
              <a:gd name="connsiteY3" fmla="*/ 19974 h 19974"/>
              <a:gd name="connsiteX4" fmla="*/ 0 w 21600"/>
              <a:gd name="connsiteY4" fmla="*/ 0 h 19974"/>
              <a:gd name="connsiteX0" fmla="*/ 0 w 21600"/>
              <a:gd name="connsiteY0" fmla="*/ 0 h 19974"/>
              <a:gd name="connsiteX1" fmla="*/ 21600 w 21600"/>
              <a:gd name="connsiteY1" fmla="*/ 0 h 19974"/>
              <a:gd name="connsiteX2" fmla="*/ 21600 w 21600"/>
              <a:gd name="connsiteY2" fmla="*/ 17322 h 19974"/>
              <a:gd name="connsiteX3" fmla="*/ 0 w 21600"/>
              <a:gd name="connsiteY3" fmla="*/ 19974 h 19974"/>
              <a:gd name="connsiteX4" fmla="*/ 0 w 21600"/>
              <a:gd name="connsiteY4" fmla="*/ 0 h 19974"/>
              <a:gd name="connsiteX0" fmla="*/ 0 w 21600"/>
              <a:gd name="connsiteY0" fmla="*/ 0 h 20252"/>
              <a:gd name="connsiteX1" fmla="*/ 21600 w 21600"/>
              <a:gd name="connsiteY1" fmla="*/ 0 h 20252"/>
              <a:gd name="connsiteX2" fmla="*/ 21600 w 21600"/>
              <a:gd name="connsiteY2" fmla="*/ 17322 h 20252"/>
              <a:gd name="connsiteX3" fmla="*/ 0 w 21600"/>
              <a:gd name="connsiteY3" fmla="*/ 20252 h 20252"/>
              <a:gd name="connsiteX4" fmla="*/ 0 w 21600"/>
              <a:gd name="connsiteY4" fmla="*/ 0 h 20252"/>
              <a:gd name="connsiteX0" fmla="*/ 0 w 21600"/>
              <a:gd name="connsiteY0" fmla="*/ 0 h 20252"/>
              <a:gd name="connsiteX1" fmla="*/ 21600 w 21600"/>
              <a:gd name="connsiteY1" fmla="*/ 0 h 20252"/>
              <a:gd name="connsiteX2" fmla="*/ 21600 w 21600"/>
              <a:gd name="connsiteY2" fmla="*/ 17322 h 20252"/>
              <a:gd name="connsiteX3" fmla="*/ 0 w 21600"/>
              <a:gd name="connsiteY3" fmla="*/ 20252 h 20252"/>
              <a:gd name="connsiteX4" fmla="*/ 0 w 21600"/>
              <a:gd name="connsiteY4" fmla="*/ 0 h 20252"/>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Lst>
            <a:rect l="l" t="t" r="r" b="b"/>
            <a:pathLst>
              <a:path w="21600" h="20252">
                <a:moveTo>
                  <a:pt x="0" y="0"/>
                </a:moveTo>
                <a:lnTo>
                  <a:pt x="21600" y="0"/>
                </a:lnTo>
                <a:lnTo>
                  <a:pt x="21600" y="17322"/>
                </a:lnTo>
                <a:cubicBezTo>
                  <a:pt x="10800" y="17322"/>
                  <a:pt x="10056" y="24231"/>
                  <a:pt x="0" y="20252"/>
                </a:cubicBezTo>
                <a:lnTo>
                  <a:pt x="0" y="0"/>
                </a:lnTo>
                <a:close/>
              </a:path>
            </a:pathLst>
          </a:custGeom>
          <a:gradFill>
            <a:gsLst>
              <a:gs pos="100000">
                <a:schemeClr val="bg2">
                  <a:tint val="55000"/>
                  <a:satMod val="1800000"/>
                  <a:alpha val="55000"/>
                </a:schemeClr>
              </a:gs>
              <a:gs pos="65000">
                <a:schemeClr val="bg2">
                  <a:shade val="100000"/>
                  <a:satMod val="600000"/>
                  <a:alpha val="0"/>
                </a:schemeClr>
              </a:gs>
            </a:gsLst>
            <a:lin ang="4800000" scaled="1"/>
          </a:gradFill>
          <a:ln w="317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0" hangingPunct="0">
              <a:defRPr/>
            </a:pPr>
            <a:endParaRPr lang="en-US"/>
          </a:p>
        </p:txBody>
      </p:sp>
      <p:sp>
        <p:nvSpPr>
          <p:cNvPr id="5" name="Flowchart: Document 7"/>
          <p:cNvSpPr/>
          <p:nvPr/>
        </p:nvSpPr>
        <p:spPr>
          <a:xfrm rot="10800000">
            <a:off x="1" y="1341133"/>
            <a:ext cx="9144000" cy="4480425"/>
          </a:xfrm>
          <a:custGeom>
            <a:avLst/>
            <a:gdLst>
              <a:gd name="connsiteX0" fmla="*/ 0 w 21600"/>
              <a:gd name="connsiteY0" fmla="*/ 0 h 18944"/>
              <a:gd name="connsiteX1" fmla="*/ 21600 w 21600"/>
              <a:gd name="connsiteY1" fmla="*/ 0 h 18944"/>
              <a:gd name="connsiteX2" fmla="*/ 21600 w 21600"/>
              <a:gd name="connsiteY2" fmla="*/ 17322 h 18944"/>
              <a:gd name="connsiteX3" fmla="*/ 0 w 21600"/>
              <a:gd name="connsiteY3" fmla="*/ 18944 h 18944"/>
              <a:gd name="connsiteX4" fmla="*/ 0 w 21600"/>
              <a:gd name="connsiteY4" fmla="*/ 0 h 18944"/>
              <a:gd name="connsiteX0" fmla="*/ 0 w 21600"/>
              <a:gd name="connsiteY0" fmla="*/ 0 h 18944"/>
              <a:gd name="connsiteX1" fmla="*/ 21600 w 21600"/>
              <a:gd name="connsiteY1" fmla="*/ 0 h 18944"/>
              <a:gd name="connsiteX2" fmla="*/ 21600 w 21600"/>
              <a:gd name="connsiteY2" fmla="*/ 17322 h 18944"/>
              <a:gd name="connsiteX3" fmla="*/ 0 w 21600"/>
              <a:gd name="connsiteY3" fmla="*/ 18944 h 18944"/>
              <a:gd name="connsiteX4" fmla="*/ 0 w 21600"/>
              <a:gd name="connsiteY4" fmla="*/ 0 h 18944"/>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691"/>
              <a:gd name="connsiteX1" fmla="*/ 21600 w 21600"/>
              <a:gd name="connsiteY1" fmla="*/ 0 h 19691"/>
              <a:gd name="connsiteX2" fmla="*/ 21600 w 21600"/>
              <a:gd name="connsiteY2" fmla="*/ 17322 h 19691"/>
              <a:gd name="connsiteX3" fmla="*/ 0 w 21600"/>
              <a:gd name="connsiteY3" fmla="*/ 19691 h 19691"/>
              <a:gd name="connsiteX4" fmla="*/ 0 w 21600"/>
              <a:gd name="connsiteY4" fmla="*/ 0 h 19691"/>
              <a:gd name="connsiteX0" fmla="*/ 0 w 21600"/>
              <a:gd name="connsiteY0" fmla="*/ 0 h 19691"/>
              <a:gd name="connsiteX1" fmla="*/ 21600 w 21600"/>
              <a:gd name="connsiteY1" fmla="*/ 0 h 19691"/>
              <a:gd name="connsiteX2" fmla="*/ 21600 w 21600"/>
              <a:gd name="connsiteY2" fmla="*/ 17322 h 19691"/>
              <a:gd name="connsiteX3" fmla="*/ 0 w 21600"/>
              <a:gd name="connsiteY3" fmla="*/ 19691 h 19691"/>
              <a:gd name="connsiteX4" fmla="*/ 0 w 21600"/>
              <a:gd name="connsiteY4" fmla="*/ 0 h 19691"/>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Lst>
            <a:rect l="l" t="t" r="r" b="b"/>
            <a:pathLst>
              <a:path w="21600" h="20032">
                <a:moveTo>
                  <a:pt x="0" y="0"/>
                </a:moveTo>
                <a:lnTo>
                  <a:pt x="21600" y="0"/>
                </a:lnTo>
                <a:lnTo>
                  <a:pt x="21600" y="17322"/>
                </a:lnTo>
                <a:cubicBezTo>
                  <a:pt x="10800" y="17322"/>
                  <a:pt x="8684" y="24776"/>
                  <a:pt x="0" y="20032"/>
                </a:cubicBezTo>
                <a:lnTo>
                  <a:pt x="0" y="0"/>
                </a:lnTo>
                <a:close/>
              </a:path>
            </a:pathLst>
          </a:custGeom>
          <a:gradFill>
            <a:gsLst>
              <a:gs pos="100000">
                <a:schemeClr val="bg2">
                  <a:tint val="40000"/>
                  <a:satMod val="1900000"/>
                  <a:alpha val="30000"/>
                </a:schemeClr>
              </a:gs>
              <a:gs pos="65000">
                <a:schemeClr val="bg2">
                  <a:shade val="100000"/>
                  <a:satMod val="600000"/>
                  <a:alpha val="0"/>
                </a:schemeClr>
              </a:gs>
            </a:gsLst>
            <a:lin ang="4800000" scaled="1"/>
          </a:gradFill>
          <a:ln w="317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0" hangingPunct="0">
              <a:defRPr/>
            </a:pPr>
            <a:endParaRPr lang="en-US"/>
          </a:p>
        </p:txBody>
      </p:sp>
      <p:graphicFrame>
        <p:nvGraphicFramePr>
          <p:cNvPr id="6" name="Object 1"/>
          <p:cNvGraphicFramePr>
            <a:graphicFrameLocks noChangeAspect="1"/>
          </p:cNvGraphicFramePr>
          <p:nvPr/>
        </p:nvGraphicFramePr>
        <p:xfrm>
          <a:off x="219075" y="192088"/>
          <a:ext cx="1214438" cy="792162"/>
        </p:xfrm>
        <a:graphic>
          <a:graphicData uri="http://schemas.openxmlformats.org/presentationml/2006/ole">
            <p:oleObj spid="_x0000_s311297" name="Photo Editor Photo" r:id="rId3" imgW="7628571" imgH="5009524" progId="">
              <p:embed/>
            </p:oleObj>
          </a:graphicData>
        </a:graphic>
      </p:graphicFrame>
      <p:pic>
        <p:nvPicPr>
          <p:cNvPr id="7" name="Picture 1" descr="SCOUT-mdot-kdot-burgundy-silver"/>
          <p:cNvPicPr>
            <a:picLocks noChangeAspect="1" noChangeArrowheads="1"/>
          </p:cNvPicPr>
          <p:nvPr userDrawn="1"/>
        </p:nvPicPr>
        <p:blipFill>
          <a:blip r:embed="rId4"/>
          <a:srcRect/>
          <a:stretch>
            <a:fillRect/>
          </a:stretch>
        </p:blipFill>
        <p:spPr bwMode="auto">
          <a:xfrm>
            <a:off x="7512050" y="168275"/>
            <a:ext cx="1420813" cy="812800"/>
          </a:xfrm>
          <a:prstGeom prst="rect">
            <a:avLst/>
          </a:prstGeom>
          <a:noFill/>
          <a:ln w="9525" algn="in">
            <a:noFill/>
            <a:miter lim="800000"/>
            <a:headEnd/>
            <a:tailEnd/>
          </a:ln>
        </p:spPr>
      </p:pic>
      <p:sp>
        <p:nvSpPr>
          <p:cNvPr id="8" name="Flowchart: Document 6"/>
          <p:cNvSpPr/>
          <p:nvPr/>
        </p:nvSpPr>
        <p:spPr>
          <a:xfrm rot="10800000">
            <a:off x="1" y="1520731"/>
            <a:ext cx="9144000" cy="3435579"/>
          </a:xfrm>
          <a:custGeom>
            <a:avLst/>
            <a:gdLst>
              <a:gd name="connsiteX0" fmla="*/ 0 w 21600"/>
              <a:gd name="connsiteY0" fmla="*/ 0 h 18805"/>
              <a:gd name="connsiteX1" fmla="*/ 21600 w 21600"/>
              <a:gd name="connsiteY1" fmla="*/ 0 h 18805"/>
              <a:gd name="connsiteX2" fmla="*/ 21600 w 21600"/>
              <a:gd name="connsiteY2" fmla="*/ 17322 h 18805"/>
              <a:gd name="connsiteX3" fmla="*/ 0 w 21600"/>
              <a:gd name="connsiteY3" fmla="*/ 18805 h 18805"/>
              <a:gd name="connsiteX4" fmla="*/ 0 w 21600"/>
              <a:gd name="connsiteY4" fmla="*/ 0 h 18805"/>
              <a:gd name="connsiteX0" fmla="*/ 0 w 21600"/>
              <a:gd name="connsiteY0" fmla="*/ 0 h 18805"/>
              <a:gd name="connsiteX1" fmla="*/ 21600 w 21600"/>
              <a:gd name="connsiteY1" fmla="*/ 0 h 18805"/>
              <a:gd name="connsiteX2" fmla="*/ 21600 w 21600"/>
              <a:gd name="connsiteY2" fmla="*/ 17322 h 18805"/>
              <a:gd name="connsiteX3" fmla="*/ 0 w 21600"/>
              <a:gd name="connsiteY3" fmla="*/ 18805 h 18805"/>
              <a:gd name="connsiteX4" fmla="*/ 0 w 21600"/>
              <a:gd name="connsiteY4" fmla="*/ 0 h 18805"/>
              <a:gd name="connsiteX0" fmla="*/ 0 w 21600"/>
              <a:gd name="connsiteY0" fmla="*/ 0 h 18916"/>
              <a:gd name="connsiteX1" fmla="*/ 21600 w 21600"/>
              <a:gd name="connsiteY1" fmla="*/ 0 h 18916"/>
              <a:gd name="connsiteX2" fmla="*/ 21600 w 21600"/>
              <a:gd name="connsiteY2" fmla="*/ 17322 h 18916"/>
              <a:gd name="connsiteX3" fmla="*/ 0 w 21600"/>
              <a:gd name="connsiteY3" fmla="*/ 18916 h 18916"/>
              <a:gd name="connsiteX4" fmla="*/ 0 w 21600"/>
              <a:gd name="connsiteY4" fmla="*/ 0 h 18916"/>
              <a:gd name="connsiteX0" fmla="*/ 0 w 21600"/>
              <a:gd name="connsiteY0" fmla="*/ 0 h 18916"/>
              <a:gd name="connsiteX1" fmla="*/ 21600 w 21600"/>
              <a:gd name="connsiteY1" fmla="*/ 0 h 18916"/>
              <a:gd name="connsiteX2" fmla="*/ 21600 w 21600"/>
              <a:gd name="connsiteY2" fmla="*/ 17322 h 18916"/>
              <a:gd name="connsiteX3" fmla="*/ 0 w 21600"/>
              <a:gd name="connsiteY3" fmla="*/ 18916 h 18916"/>
              <a:gd name="connsiteX4" fmla="*/ 0 w 21600"/>
              <a:gd name="connsiteY4" fmla="*/ 0 h 18916"/>
              <a:gd name="connsiteX0" fmla="*/ 0 w 21600"/>
              <a:gd name="connsiteY0" fmla="*/ 0 h 18916"/>
              <a:gd name="connsiteX1" fmla="*/ 21600 w 21600"/>
              <a:gd name="connsiteY1" fmla="*/ 0 h 18916"/>
              <a:gd name="connsiteX2" fmla="*/ 21600 w 21600"/>
              <a:gd name="connsiteY2" fmla="*/ 17322 h 18916"/>
              <a:gd name="connsiteX3" fmla="*/ 0 w 21600"/>
              <a:gd name="connsiteY3" fmla="*/ 18916 h 18916"/>
              <a:gd name="connsiteX4" fmla="*/ 0 w 21600"/>
              <a:gd name="connsiteY4" fmla="*/ 0 h 18916"/>
              <a:gd name="connsiteX0" fmla="*/ 0 w 21600"/>
              <a:gd name="connsiteY0" fmla="*/ 0 h 19355"/>
              <a:gd name="connsiteX1" fmla="*/ 21600 w 21600"/>
              <a:gd name="connsiteY1" fmla="*/ 0 h 19355"/>
              <a:gd name="connsiteX2" fmla="*/ 21600 w 21600"/>
              <a:gd name="connsiteY2" fmla="*/ 17322 h 19355"/>
              <a:gd name="connsiteX3" fmla="*/ 0 w 21600"/>
              <a:gd name="connsiteY3" fmla="*/ 19355 h 19355"/>
              <a:gd name="connsiteX4" fmla="*/ 0 w 21600"/>
              <a:gd name="connsiteY4" fmla="*/ 0 h 19355"/>
              <a:gd name="connsiteX0" fmla="*/ 0 w 21600"/>
              <a:gd name="connsiteY0" fmla="*/ 0 h 19355"/>
              <a:gd name="connsiteX1" fmla="*/ 21600 w 21600"/>
              <a:gd name="connsiteY1" fmla="*/ 0 h 19355"/>
              <a:gd name="connsiteX2" fmla="*/ 21600 w 21600"/>
              <a:gd name="connsiteY2" fmla="*/ 17322 h 19355"/>
              <a:gd name="connsiteX3" fmla="*/ 0 w 21600"/>
              <a:gd name="connsiteY3" fmla="*/ 19355 h 19355"/>
              <a:gd name="connsiteX4" fmla="*/ 0 w 21600"/>
              <a:gd name="connsiteY4" fmla="*/ 0 h 19355"/>
              <a:gd name="connsiteX0" fmla="*/ 0 w 21600"/>
              <a:gd name="connsiteY0" fmla="*/ 0 h 19794"/>
              <a:gd name="connsiteX1" fmla="*/ 21600 w 21600"/>
              <a:gd name="connsiteY1" fmla="*/ 0 h 19794"/>
              <a:gd name="connsiteX2" fmla="*/ 21600 w 21600"/>
              <a:gd name="connsiteY2" fmla="*/ 17322 h 19794"/>
              <a:gd name="connsiteX3" fmla="*/ 0 w 21600"/>
              <a:gd name="connsiteY3" fmla="*/ 19794 h 19794"/>
              <a:gd name="connsiteX4" fmla="*/ 0 w 21600"/>
              <a:gd name="connsiteY4" fmla="*/ 0 h 19794"/>
              <a:gd name="connsiteX0" fmla="*/ 0 w 21600"/>
              <a:gd name="connsiteY0" fmla="*/ 0 h 19794"/>
              <a:gd name="connsiteX1" fmla="*/ 21600 w 21600"/>
              <a:gd name="connsiteY1" fmla="*/ 0 h 19794"/>
              <a:gd name="connsiteX2" fmla="*/ 21600 w 21600"/>
              <a:gd name="connsiteY2" fmla="*/ 17322 h 19794"/>
              <a:gd name="connsiteX3" fmla="*/ 0 w 21600"/>
              <a:gd name="connsiteY3" fmla="*/ 19794 h 19794"/>
              <a:gd name="connsiteX4" fmla="*/ 0 w 21600"/>
              <a:gd name="connsiteY4" fmla="*/ 0 h 19794"/>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Lst>
            <a:rect l="l" t="t" r="r" b="b"/>
            <a:pathLst>
              <a:path w="21600" h="19794">
                <a:moveTo>
                  <a:pt x="0" y="0"/>
                </a:moveTo>
                <a:lnTo>
                  <a:pt x="21600" y="0"/>
                </a:lnTo>
                <a:lnTo>
                  <a:pt x="21600" y="17322"/>
                </a:lnTo>
                <a:cubicBezTo>
                  <a:pt x="10800" y="17322"/>
                  <a:pt x="7466" y="25350"/>
                  <a:pt x="0" y="19794"/>
                </a:cubicBezTo>
                <a:lnTo>
                  <a:pt x="0" y="0"/>
                </a:lnTo>
                <a:close/>
              </a:path>
            </a:pathLst>
          </a:custGeom>
          <a:gradFill>
            <a:gsLst>
              <a:gs pos="100000">
                <a:schemeClr val="bg2">
                  <a:tint val="28000"/>
                  <a:satMod val="2000000"/>
                  <a:alpha val="30000"/>
                </a:schemeClr>
              </a:gs>
              <a:gs pos="35000">
                <a:schemeClr val="bg2">
                  <a:shade val="100000"/>
                  <a:satMod val="600000"/>
                  <a:alpha val="0"/>
                </a:schemeClr>
              </a:gs>
            </a:gsLst>
            <a:lin ang="5400000" scaled="1"/>
          </a:gradFill>
          <a:ln w="317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0" hangingPunct="0">
              <a:defRPr/>
            </a:pPr>
            <a:endParaRPr lang="en-US"/>
          </a:p>
        </p:txBody>
      </p:sp>
      <p:pic>
        <p:nvPicPr>
          <p:cNvPr id="10" name="Picture 1" descr="SCOUT-mdot-kdot-burgundy-silver"/>
          <p:cNvPicPr>
            <a:picLocks noChangeAspect="1" noChangeArrowheads="1"/>
          </p:cNvPicPr>
          <p:nvPr userDrawn="1"/>
        </p:nvPicPr>
        <p:blipFill>
          <a:blip r:embed="rId4"/>
          <a:srcRect/>
          <a:stretch>
            <a:fillRect/>
          </a:stretch>
        </p:blipFill>
        <p:spPr bwMode="auto">
          <a:xfrm>
            <a:off x="7512050" y="168275"/>
            <a:ext cx="1420813" cy="812800"/>
          </a:xfrm>
          <a:prstGeom prst="rect">
            <a:avLst/>
          </a:prstGeom>
          <a:noFill/>
          <a:ln w="9525" algn="in">
            <a:noFill/>
            <a:miter lim="800000"/>
            <a:headEnd/>
            <a:tailEnd/>
          </a:ln>
        </p:spPr>
      </p:pic>
      <p:sp>
        <p:nvSpPr>
          <p:cNvPr id="9" name="Title 8"/>
          <p:cNvSpPr>
            <a:spLocks noGrp="1"/>
          </p:cNvSpPr>
          <p:nvPr>
            <p:ph type="ctrTitle"/>
          </p:nvPr>
        </p:nvSpPr>
        <p:spPr>
          <a:xfrm>
            <a:off x="502920" y="2775745"/>
            <a:ext cx="8229600" cy="2167128"/>
          </a:xfrm>
        </p:spPr>
        <p:txBody>
          <a:bodyPr tIns="0" bIns="0" anchor="t"/>
          <a:lstStyle>
            <a:lvl1pPr>
              <a:defRPr sz="5000" cap="all" baseline="0">
                <a:effectLst>
                  <a:outerShdw blurRad="30000" dist="30000" dir="2700000" algn="tl" rotWithShape="0">
                    <a:schemeClr val="bg2">
                      <a:shade val="45000"/>
                      <a:satMod val="150000"/>
                      <a:alpha val="90000"/>
                    </a:schemeClr>
                  </a:outerShdw>
                  <a:reflection blurRad="12000" stA="25000" endPos="49000" dist="5000" dir="5400000" sy="-100000" algn="bl" rotWithShape="0"/>
                </a:effectLst>
              </a:defRPr>
            </a:lvl1pPr>
          </a:lstStyle>
          <a:p>
            <a:r>
              <a:rPr lang="en-US" smtClean="0"/>
              <a:t>Click to edit Master title style</a:t>
            </a:r>
            <a:endParaRPr lang="en-US" dirty="0"/>
          </a:p>
        </p:txBody>
      </p:sp>
      <p:sp>
        <p:nvSpPr>
          <p:cNvPr id="17" name="Subtitle 16"/>
          <p:cNvSpPr>
            <a:spLocks noGrp="1"/>
          </p:cNvSpPr>
          <p:nvPr>
            <p:ph type="subTitle" idx="1"/>
          </p:nvPr>
        </p:nvSpPr>
        <p:spPr>
          <a:xfrm>
            <a:off x="500064" y="1559720"/>
            <a:ext cx="5105400" cy="1219200"/>
          </a:xfrm>
        </p:spPr>
        <p:txBody>
          <a:bodyPr lIns="0" tIns="0" rIns="0" bIns="0" anchor="b"/>
          <a:lstStyle>
            <a:lvl1pPr marL="0" indent="0" algn="l">
              <a:buNone/>
              <a:defRPr sz="19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sp>
        <p:nvSpPr>
          <p:cNvPr id="11" name="Date Placeholder 29"/>
          <p:cNvSpPr>
            <a:spLocks noGrp="1"/>
          </p:cNvSpPr>
          <p:nvPr>
            <p:ph type="dt" sz="half" idx="10"/>
          </p:nvPr>
        </p:nvSpPr>
        <p:spPr/>
        <p:txBody>
          <a:bodyPr/>
          <a:lstStyle>
            <a:lvl1pPr>
              <a:defRPr/>
            </a:lvl1pPr>
          </a:lstStyle>
          <a:p>
            <a:pPr>
              <a:defRPr/>
            </a:pPr>
            <a:fld id="{269FBE7D-98E1-45FD-8DFA-0B611153ADA9}" type="datetime1">
              <a:rPr lang="en-US"/>
              <a:pPr>
                <a:defRPr/>
              </a:pPr>
              <a:t>5/6/2009</a:t>
            </a:fld>
            <a:endParaRPr lang="en-US" dirty="0">
              <a:solidFill>
                <a:srgbClr val="FFFFFF"/>
              </a:solidFill>
            </a:endParaRPr>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lstStyle>
          <a:p>
            <a:pPr>
              <a:defRPr/>
            </a:pPr>
            <a:endParaRPr lang="en-US"/>
          </a:p>
        </p:txBody>
      </p:sp>
      <p:sp>
        <p:nvSpPr>
          <p:cNvPr id="13" name="Slide Number Placeholder 26"/>
          <p:cNvSpPr>
            <a:spLocks noGrp="1"/>
          </p:cNvSpPr>
          <p:nvPr>
            <p:ph type="sldNum" sz="quarter" idx="12"/>
          </p:nvPr>
        </p:nvSpPr>
        <p:spPr/>
        <p:txBody>
          <a:bodyPr/>
          <a:lstStyle>
            <a:lvl1pPr>
              <a:defRPr/>
            </a:lvl1pPr>
          </a:lstStyle>
          <a:p>
            <a:pPr>
              <a:defRPr/>
            </a:pPr>
            <a:fld id="{98B9DACA-21FD-4CD9-A449-DCA5E226EB58}" type="slidenum">
              <a:rPr lang="en-US"/>
              <a:pPr>
                <a:defRPr/>
              </a:pPr>
              <a:t>‹#›</a:t>
            </a:fld>
            <a:endParaRPr lang="en-US"/>
          </a:p>
        </p:txBody>
      </p:sp>
    </p:spTree>
  </p:cSld>
  <p:clrMapOvr>
    <a:masterClrMapping/>
  </p:clrMapOvr>
  <p:transition>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76240" y="1981200"/>
            <a:ext cx="3429000" cy="522288"/>
          </a:xfrm>
        </p:spPr>
        <p:txBody>
          <a:bodyPr tIns="0" bIns="0"/>
          <a:lstStyle>
            <a:lvl1pPr algn="r">
              <a:buNone/>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4093368" y="1066800"/>
            <a:ext cx="4572000" cy="4572000"/>
          </a:xfrm>
          <a:solidFill>
            <a:schemeClr val="bg2">
              <a:shade val="75000"/>
            </a:schemeClr>
          </a:solidFill>
          <a:ln w="60325">
            <a:solidFill>
              <a:srgbClr val="FFFFFF"/>
            </a:solidFill>
            <a:miter lim="800000"/>
          </a:ln>
          <a:effectLst>
            <a:outerShdw blurRad="36195" dist="10000" dir="5400000" algn="tl" rotWithShape="0">
              <a:srgbClr val="000000">
                <a:alpha val="75000"/>
              </a:srgbClr>
            </a:outerShdw>
            <a:reflection stA="21000" endA="500" endPos="10000" dist="20000" dir="5400000" sy="-100000" algn="bl" rotWithShape="0"/>
          </a:effectLst>
        </p:spPr>
        <p:txBody>
          <a:bodyPr>
            <a:normAutofit/>
          </a:bodyPr>
          <a:lstStyle>
            <a:lvl1pPr>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376240" y="2543176"/>
            <a:ext cx="3429000" cy="914400"/>
          </a:xfrm>
        </p:spPr>
        <p:txBody>
          <a:bodyPr lIns="0" tIns="0" rIns="0" bIns="0"/>
          <a:lstStyle>
            <a:lvl1pPr indent="0" algn="r">
              <a:spcBef>
                <a:spcPts val="300"/>
              </a:spcBef>
              <a:buFontTx/>
              <a:buNone/>
              <a:defRPr sz="1400" baseline="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5C501D94-41B6-4D98-9E67-22DC4368594C}" type="datetime1">
              <a:rPr lang="en-US"/>
              <a:pPr>
                <a:defRPr/>
              </a:pPr>
              <a:t>5/6/2009</a:t>
            </a:fld>
            <a:endParaRPr lang="en-US">
              <a:solidFill>
                <a:schemeClr val="tx1"/>
              </a:solidFill>
            </a:endParaRPr>
          </a:p>
        </p:txBody>
      </p:sp>
      <p:sp>
        <p:nvSpPr>
          <p:cNvPr id="6" name="Footer Placeholder 5"/>
          <p:cNvSpPr>
            <a:spLocks noGrp="1"/>
          </p:cNvSpPr>
          <p:nvPr>
            <p:ph type="ftr" sz="quarter" idx="11"/>
          </p:nvPr>
        </p:nvSpPr>
        <p:spPr/>
        <p:txBody>
          <a:bodyPr/>
          <a:lstStyle>
            <a:lvl1pPr>
              <a:defRPr>
                <a:solidFill>
                  <a:schemeClr val="tx1"/>
                </a:solidFill>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F692C1C7-A0FF-497C-A415-F0B54016E354}" type="slidenum">
              <a:rPr lang="en-US"/>
              <a:pPr>
                <a:defRPr/>
              </a:pPr>
              <a:t>‹#›</a:t>
            </a:fld>
            <a:endParaRPr lang="en-US"/>
          </a:p>
        </p:txBody>
      </p:sp>
    </p:spTree>
  </p:cSld>
  <p:clrMapOvr>
    <a:masterClrMapping/>
  </p:clrMapOvr>
  <p:transition>
    <p:wip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13BA5FE1-519F-45E1-B973-1E28D2505DA8}" type="datetime1">
              <a:rPr lang="en-US"/>
              <a:pPr>
                <a:defRPr/>
              </a:pPr>
              <a:t>5/6/2009</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2FF135D3-AD86-49CA-A663-24B04C54D3A2}" type="slidenum">
              <a:rPr lang="en-US"/>
              <a:pPr>
                <a:defRPr/>
              </a:pPr>
              <a:t>‹#›</a:t>
            </a:fld>
            <a:endParaRPr lang="en-US"/>
          </a:p>
        </p:txBody>
      </p:sp>
    </p:spTree>
  </p:cSld>
  <p:clrMapOvr>
    <a:masterClrMapping/>
  </p:clrMapOvr>
  <p:transition>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1C838272-0380-4497-88F5-FFE38E160199}" type="datetime1">
              <a:rPr lang="en-US"/>
              <a:pPr>
                <a:defRPr/>
              </a:pPr>
              <a:t>5/6/2009</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78F8FD92-B3DF-4C64-8D44-C5A5DF92EA4F}" type="slidenum">
              <a:rPr lang="en-US"/>
              <a:pPr>
                <a:defRPr/>
              </a:pPr>
              <a:t>‹#›</a:t>
            </a:fld>
            <a:endParaRPr lang="en-US"/>
          </a:p>
        </p:txBody>
      </p:sp>
    </p:spTree>
  </p:cSld>
  <p:clrMapOvr>
    <a:masterClrMapping/>
  </p:clrMapOvr>
  <p:transition>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AB0822F0-A2AC-4559-858E-BE9EB015CFE2}" type="slidenum">
              <a:rPr lang="en-US"/>
              <a:pPr>
                <a:defRPr/>
              </a:pPr>
              <a:t>‹#›</a:t>
            </a:fld>
            <a:endParaRPr lang="en-US"/>
          </a:p>
        </p:txBody>
      </p:sp>
    </p:spTree>
  </p:cSld>
  <p:clrMapOvr>
    <a:masterClrMapping/>
  </p:clrMapOvr>
  <p:transition>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162C2238-040C-485A-95A6-84BA26BB92DE}" type="slidenum">
              <a:rPr lang="en-US"/>
              <a:pPr>
                <a:defRPr/>
              </a:pPr>
              <a:t>‹#›</a:t>
            </a:fld>
            <a:endParaRPr lang="en-US"/>
          </a:p>
        </p:txBody>
      </p:sp>
    </p:spTree>
  </p:cSld>
  <p:clrMapOvr>
    <a:masterClrMapping/>
  </p:clrMapOvr>
  <p:transition>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fld id="{42BCB1A9-9B14-4884-A708-0F2151281038}" type="slidenum">
              <a:rPr lang="en-US"/>
              <a:pPr>
                <a:defRPr/>
              </a:pPr>
              <a:t>‹#›</a:t>
            </a:fld>
            <a:endParaRPr lang="en-US"/>
          </a:p>
        </p:txBody>
      </p:sp>
    </p:spTree>
  </p:cSld>
  <p:clrMapOvr>
    <a:masterClrMapping/>
  </p:clrMapOvr>
  <p:transition>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765300"/>
            <a:ext cx="3562350" cy="4749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00550" y="1765300"/>
            <a:ext cx="3562350" cy="4749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a:ln/>
        </p:spPr>
        <p:txBody>
          <a:bodyPr/>
          <a:lstStyle>
            <a:lvl1pPr>
              <a:defRPr/>
            </a:lvl1pPr>
          </a:lstStyle>
          <a:p>
            <a:pPr>
              <a:defRPr/>
            </a:pPr>
            <a:fld id="{097381B7-AE69-451A-ACDB-D7D45BCD67F5}" type="slidenum">
              <a:rPr lang="en-US"/>
              <a:pPr>
                <a:defRPr/>
              </a:pPr>
              <a:t>‹#›</a:t>
            </a:fld>
            <a:endParaRPr lang="en-US"/>
          </a:p>
        </p:txBody>
      </p:sp>
    </p:spTree>
  </p:cSld>
  <p:clrMapOvr>
    <a:masterClrMapping/>
  </p:clrMapOvr>
  <p:transition>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sldNum" sz="quarter" idx="10"/>
          </p:nvPr>
        </p:nvSpPr>
        <p:spPr>
          <a:ln/>
        </p:spPr>
        <p:txBody>
          <a:bodyPr/>
          <a:lstStyle>
            <a:lvl1pPr>
              <a:defRPr/>
            </a:lvl1pPr>
          </a:lstStyle>
          <a:p>
            <a:pPr>
              <a:defRPr/>
            </a:pPr>
            <a:fld id="{B956CA10-A87C-4EA7-8BC7-C3E00728BE51}" type="slidenum">
              <a:rPr lang="en-US"/>
              <a:pPr>
                <a:defRPr/>
              </a:pPr>
              <a:t>‹#›</a:t>
            </a:fld>
            <a:endParaRPr lang="en-US"/>
          </a:p>
        </p:txBody>
      </p:sp>
    </p:spTree>
  </p:cSld>
  <p:clrMapOvr>
    <a:masterClrMapping/>
  </p:clrMapOvr>
  <p:transition>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sldNum" sz="quarter" idx="10"/>
          </p:nvPr>
        </p:nvSpPr>
        <p:spPr>
          <a:ln/>
        </p:spPr>
        <p:txBody>
          <a:bodyPr/>
          <a:lstStyle>
            <a:lvl1pPr>
              <a:defRPr/>
            </a:lvl1pPr>
          </a:lstStyle>
          <a:p>
            <a:pPr>
              <a:defRPr/>
            </a:pPr>
            <a:fld id="{D772ADAF-3C3C-444F-B3CD-94ABA5F56BAC}" type="slidenum">
              <a:rPr lang="en-US"/>
              <a:pPr>
                <a:defRPr/>
              </a:pPr>
              <a:t>‹#›</a:t>
            </a:fld>
            <a:endParaRPr lang="en-US"/>
          </a:p>
        </p:txBody>
      </p:sp>
    </p:spTree>
  </p:cSld>
  <p:clrMapOvr>
    <a:masterClrMapping/>
  </p:clrMapOvr>
  <p:transition>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47340328-B1AE-4FDB-B812-3447460FC191}" type="slidenum">
              <a:rPr lang="en-US"/>
              <a:pPr>
                <a:defRPr/>
              </a:pPr>
              <a:t>‹#›</a:t>
            </a:fld>
            <a:endParaRPr lang="en-US"/>
          </a:p>
        </p:txBody>
      </p:sp>
    </p:spTree>
  </p:cSld>
  <p:clrMapOvr>
    <a:masterClrMapping/>
  </p:clrMapOvr>
  <p:transition>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9"/>
          <p:cNvSpPr>
            <a:spLocks noGrp="1"/>
          </p:cNvSpPr>
          <p:nvPr>
            <p:ph type="dt" sz="half" idx="10"/>
          </p:nvPr>
        </p:nvSpPr>
        <p:spPr/>
        <p:txBody>
          <a:bodyPr/>
          <a:lstStyle>
            <a:lvl1pPr>
              <a:defRPr/>
            </a:lvl1pPr>
          </a:lstStyle>
          <a:p>
            <a:pPr>
              <a:defRPr/>
            </a:pPr>
            <a:fld id="{DD967AD5-679B-4755-874B-AD92A3B9F108}" type="datetime1">
              <a:rPr lang="en-US"/>
              <a:pPr>
                <a:defRPr/>
              </a:pPr>
              <a:t>5/6/2009</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1E246758-ADD8-492E-8655-029DAC5BB90D}" type="slidenum">
              <a:rPr lang="en-US"/>
              <a:pPr>
                <a:defRPr/>
              </a:pPr>
              <a:t>‹#›</a:t>
            </a:fld>
            <a:endParaRPr lang="en-US"/>
          </a:p>
        </p:txBody>
      </p:sp>
    </p:spTree>
  </p:cSld>
  <p:clrMapOvr>
    <a:masterClrMapping/>
  </p:clrMapOvr>
  <p:transition>
    <p:wip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F2AE2EC7-D4A8-4F2C-8C8A-2CFFB1C44A2F}" type="slidenum">
              <a:rPr lang="en-US"/>
              <a:pPr>
                <a:defRPr/>
              </a:pPr>
              <a:t>‹#›</a:t>
            </a:fld>
            <a:endParaRPr lang="en-US"/>
          </a:p>
        </p:txBody>
      </p:sp>
    </p:spTree>
  </p:cSld>
  <p:clrMapOvr>
    <a:masterClrMapping/>
  </p:clrMapOvr>
  <p:transition>
    <p:wip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A134C61A-F135-4143-B429-231A8D157CB6}" type="slidenum">
              <a:rPr lang="en-US"/>
              <a:pPr>
                <a:defRPr/>
              </a:pPr>
              <a:t>‹#›</a:t>
            </a:fld>
            <a:endParaRPr lang="en-US"/>
          </a:p>
        </p:txBody>
      </p:sp>
    </p:spTree>
  </p:cSld>
  <p:clrMapOvr>
    <a:masterClrMapping/>
  </p:clrMapOvr>
  <p:transition>
    <p:wip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D1170F34-8CAE-432C-A2F0-16C195CCD0CF}" type="slidenum">
              <a:rPr lang="en-US"/>
              <a:pPr>
                <a:defRPr/>
              </a:pPr>
              <a:t>‹#›</a:t>
            </a:fld>
            <a:endParaRPr lang="en-US"/>
          </a:p>
        </p:txBody>
      </p:sp>
    </p:spTree>
  </p:cSld>
  <p:clrMapOvr>
    <a:masterClrMapping/>
  </p:clrMapOvr>
  <p:transition>
    <p:wip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43625" y="279400"/>
            <a:ext cx="1819275" cy="6235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79400"/>
            <a:ext cx="5305425" cy="6235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08BA1AF1-85D7-490C-A8A9-F73B4EF71677}" type="slidenum">
              <a:rPr lang="en-US"/>
              <a:pPr>
                <a:defRPr/>
              </a:pPr>
              <a:t>‹#›</a:t>
            </a:fld>
            <a:endParaRPr lang="en-US"/>
          </a:p>
        </p:txBody>
      </p:sp>
    </p:spTree>
  </p:cSld>
  <p:clrMapOvr>
    <a:masterClrMapping/>
  </p:clrMapOvr>
  <p:transition>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990600"/>
            <a:ext cx="7772400" cy="1362456"/>
          </a:xfrm>
        </p:spPr>
        <p:txBody>
          <a:bodyPr>
            <a:noAutofit/>
          </a:bodyPr>
          <a:lstStyle>
            <a:lvl1pPr algn="l">
              <a:buNone/>
              <a:defRPr sz="48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722313" y="2352677"/>
            <a:ext cx="7772400" cy="1509712"/>
          </a:xfrm>
        </p:spPr>
        <p:txBody>
          <a:bodyPr/>
          <a:lstStyle>
            <a:lvl1pPr>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28F7B75-FF7B-49CD-8505-2158B34AD696}" type="datetime1">
              <a:rPr lang="en-US"/>
              <a:pPr>
                <a:defRPr/>
              </a:pPr>
              <a:t>5/6/2009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5BE8D37-DCD2-4EB4-B133-B686C55F499C}" type="slidenum">
              <a:rPr lang="en-US"/>
              <a:pPr>
                <a:defRPr/>
              </a:pPr>
              <a:t>‹#›</a:t>
            </a:fld>
            <a:endParaRPr lang="en-US"/>
          </a:p>
        </p:txBody>
      </p:sp>
    </p:spTree>
  </p:cSld>
  <p:clrMapOvr>
    <a:masterClrMapping/>
  </p:clrMapOvr>
  <p:transition>
    <p:wip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2199800"/>
            <a:ext cx="4038600" cy="416052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2199800"/>
            <a:ext cx="4038600" cy="416052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9"/>
          <p:cNvSpPr>
            <a:spLocks noGrp="1"/>
          </p:cNvSpPr>
          <p:nvPr>
            <p:ph type="dt" sz="half" idx="10"/>
          </p:nvPr>
        </p:nvSpPr>
        <p:spPr/>
        <p:txBody>
          <a:bodyPr/>
          <a:lstStyle>
            <a:lvl1pPr>
              <a:defRPr/>
            </a:lvl1pPr>
          </a:lstStyle>
          <a:p>
            <a:pPr>
              <a:defRPr/>
            </a:pPr>
            <a:fld id="{720F368E-3E7E-4F8C-AF40-3AF7D102C2A2}" type="datetime1">
              <a:rPr lang="en-US"/>
              <a:pPr>
                <a:defRPr/>
              </a:pPr>
              <a:t>5/6/2009</a:t>
            </a:fld>
            <a:endParaRPr lang="en-US" dirty="0"/>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35D5EC93-52DD-436C-8205-0EC4CD792240}" type="slidenum">
              <a:rPr lang="en-US"/>
              <a:pPr>
                <a:defRPr/>
              </a:pPr>
              <a:t>‹#›</a:t>
            </a:fld>
            <a:endParaRPr lang="en-US"/>
          </a:p>
        </p:txBody>
      </p:sp>
    </p:spTree>
  </p:cSld>
  <p:clrMapOvr>
    <a:masterClrMapping/>
  </p:clrMapOvr>
  <p:transition>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112168"/>
            <a:ext cx="4040188" cy="502920"/>
          </a:xfrm>
        </p:spPr>
        <p:txBody>
          <a:bodyPr anchor="b">
            <a:noAutofit/>
          </a:bodyPr>
          <a:lstStyle>
            <a:lvl1pPr>
              <a:buNone/>
              <a:defRPr sz="2200" b="1">
                <a:effectLst>
                  <a:outerShdw blurRad="38000" dist="38000" dir="2700000" algn="tl" rotWithShape="0">
                    <a:schemeClr val="bg2">
                      <a:shade val="45000"/>
                      <a:satMod val="150000"/>
                      <a:alpha val="90000"/>
                    </a:schemeClr>
                  </a:outerShdw>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2112168"/>
            <a:ext cx="4041775" cy="502920"/>
          </a:xfrm>
        </p:spPr>
        <p:txBody>
          <a:bodyPr anchor="b">
            <a:noAutofit/>
          </a:bodyPr>
          <a:lstStyle>
            <a:lvl1pPr>
              <a:buNone/>
              <a:defRPr sz="2200" b="1">
                <a:effectLst>
                  <a:outerShdw blurRad="30000" dist="30000" dir="2700000" algn="tl" rotWithShape="0">
                    <a:schemeClr val="bg2">
                      <a:shade val="45000"/>
                      <a:satMod val="150000"/>
                      <a:alpha val="90000"/>
                    </a:schemeClr>
                  </a:outerShdw>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667000"/>
            <a:ext cx="4040188" cy="3657600"/>
          </a:xfrm>
        </p:spPr>
        <p:txBody>
          <a:bodyPr/>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4645025" y="2667000"/>
            <a:ext cx="4041775" cy="3657600"/>
          </a:xfrm>
        </p:spPr>
        <p:txBody>
          <a:bodyPr/>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9"/>
          <p:cNvSpPr>
            <a:spLocks noGrp="1"/>
          </p:cNvSpPr>
          <p:nvPr>
            <p:ph type="dt" sz="half" idx="10"/>
          </p:nvPr>
        </p:nvSpPr>
        <p:spPr/>
        <p:txBody>
          <a:bodyPr/>
          <a:lstStyle>
            <a:lvl1pPr>
              <a:defRPr/>
            </a:lvl1pPr>
          </a:lstStyle>
          <a:p>
            <a:pPr>
              <a:defRPr/>
            </a:pPr>
            <a:fld id="{AD752BA8-B52E-4D04-9883-5F074B31215A}" type="datetime1">
              <a:rPr lang="en-US"/>
              <a:pPr>
                <a:defRPr/>
              </a:pPr>
              <a:t>5/6/2009</a:t>
            </a:fld>
            <a:endParaRPr lang="en-US" dirty="0"/>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9AD44E3F-CD9A-43B1-AA03-1AEC1E98F41E}" type="slidenum">
              <a:rPr lang="en-US"/>
              <a:pPr>
                <a:defRPr/>
              </a:pPr>
              <a:t>‹#›</a:t>
            </a:fld>
            <a:endParaRPr lang="en-US"/>
          </a:p>
        </p:txBody>
      </p:sp>
    </p:spTree>
  </p:cSld>
  <p:clrMapOvr>
    <a:masterClrMapping/>
  </p:clrMapOvr>
  <p:transition>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FBEDA864-F675-45C4-B48F-A2AA95E5E2F9}" type="datetime1">
              <a:rPr lang="en-US"/>
              <a:pPr>
                <a:defRPr/>
              </a:pPr>
              <a:t>5/6/2009</a:t>
            </a:fld>
            <a:endParaRPr lang="en-US" dirty="0"/>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2C7C55BC-6BF5-4021-A99D-B1E0E0F367FC}" type="slidenum">
              <a:rPr lang="en-US"/>
              <a:pPr>
                <a:defRPr/>
              </a:pPr>
              <a:t>‹#›</a:t>
            </a:fld>
            <a:endParaRPr lang="en-US"/>
          </a:p>
        </p:txBody>
      </p:sp>
    </p:spTree>
  </p:cSld>
  <p:clrMapOvr>
    <a:masterClrMapping/>
  </p:clrMapOvr>
  <p:transition>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a:effectLst/>
        </p:spPr>
        <p:txBody>
          <a:bodyPr/>
          <a:lstStyle>
            <a:lvl1pPr>
              <a:defRPr sz="4800" cap="none" baseline="0">
                <a:effectLst>
                  <a:outerShdw blurRad="30000" dist="30000" dir="2700000" algn="tl" rotWithShape="0">
                    <a:schemeClr val="bg2">
                      <a:shade val="45000"/>
                      <a:satMod val="150000"/>
                      <a:alpha val="90000"/>
                    </a:schemeClr>
                  </a:outerShdw>
                </a:effectLst>
              </a:defRPr>
            </a:lvl1pPr>
          </a:lstStyle>
          <a:p>
            <a:r>
              <a:rPr lang="en-US" smtClean="0"/>
              <a:t>Click to edit Master title style</a:t>
            </a:r>
            <a:endParaRPr lang="en-US" dirty="0"/>
          </a:p>
        </p:txBody>
      </p:sp>
      <p:sp>
        <p:nvSpPr>
          <p:cNvPr id="3" name="Date Placeholder 9"/>
          <p:cNvSpPr>
            <a:spLocks noGrp="1"/>
          </p:cNvSpPr>
          <p:nvPr>
            <p:ph type="dt" sz="half" idx="10"/>
          </p:nvPr>
        </p:nvSpPr>
        <p:spPr/>
        <p:txBody>
          <a:bodyPr/>
          <a:lstStyle>
            <a:lvl1pPr>
              <a:defRPr/>
            </a:lvl1pPr>
          </a:lstStyle>
          <a:p>
            <a:pPr>
              <a:defRPr/>
            </a:pPr>
            <a:fld id="{050E8592-C7FE-4E96-9F6E-52556290930D}" type="datetime1">
              <a:rPr lang="en-US"/>
              <a:pPr>
                <a:defRPr/>
              </a:pPr>
              <a:t>5/6/2009</a:t>
            </a:fld>
            <a:endParaRPr lang="en-US" dirty="0"/>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FB106EA2-5A76-44F1-A1A7-6C23A7C2FB7F}" type="slidenum">
              <a:rPr lang="en-US"/>
              <a:pPr>
                <a:defRPr/>
              </a:pPr>
              <a:t>‹#›</a:t>
            </a:fld>
            <a:endParaRPr lang="en-US"/>
          </a:p>
        </p:txBody>
      </p:sp>
    </p:spTree>
  </p:cSld>
  <p:clrMapOvr>
    <a:masterClrMapping/>
  </p:clrMapOvr>
  <p:transition>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37FD90A9-6A80-48D3-AC79-97B81B149627}" type="datetime1">
              <a:rPr lang="en-US"/>
              <a:pPr>
                <a:defRPr/>
              </a:pPr>
              <a:t>5/6/2009</a:t>
            </a:fld>
            <a:endParaRPr lang="en-US" dirty="0"/>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2BCB74DF-1B7B-4183-9152-7D2E4D09EA89}" type="slidenum">
              <a:rPr lang="en-US"/>
              <a:pPr>
                <a:defRPr/>
              </a:pPr>
              <a:t>‹#›</a:t>
            </a:fld>
            <a:endParaRPr lang="en-US"/>
          </a:p>
        </p:txBody>
      </p:sp>
    </p:spTree>
  </p:cSld>
  <p:clrMapOvr>
    <a:masterClrMapping/>
  </p:clrMapOvr>
  <p:transition>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1440"/>
            <a:ext cx="8229600" cy="914400"/>
          </a:xfrm>
        </p:spPr>
        <p:txBody>
          <a:bodyPr tIns="0" bIns="0"/>
          <a:lstStyle>
            <a:lvl1pPr algn="l">
              <a:buNone/>
              <a:defRPr sz="5000" b="1"/>
            </a:lvl1pPr>
          </a:lstStyle>
          <a:p>
            <a:r>
              <a:rPr lang="en-US" smtClean="0"/>
              <a:t>Click to edit Master title style</a:t>
            </a:r>
            <a:endParaRPr lang="en-US" dirty="0"/>
          </a:p>
        </p:txBody>
      </p:sp>
      <p:sp>
        <p:nvSpPr>
          <p:cNvPr id="3" name="Text Placeholder 2"/>
          <p:cNvSpPr>
            <a:spLocks noGrp="1"/>
          </p:cNvSpPr>
          <p:nvPr>
            <p:ph type="body" idx="2"/>
          </p:nvPr>
        </p:nvSpPr>
        <p:spPr>
          <a:xfrm>
            <a:off x="457200" y="1133856"/>
            <a:ext cx="2590800" cy="5181600"/>
          </a:xfrm>
        </p:spPr>
        <p:txBody>
          <a:bodyPr lIns="45720" rIns="0"/>
          <a:lstStyle>
            <a:lvl1pPr marL="0" indent="0">
              <a:spcBef>
                <a:spcPts val="300"/>
              </a:spcBef>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429000" y="1133472"/>
            <a:ext cx="5257800" cy="5191128"/>
          </a:xfrm>
        </p:spPr>
        <p:txBody>
          <a:bodyPr/>
          <a:lstStyle>
            <a:lvl1pPr algn="l">
              <a:defRPr sz="3000"/>
            </a:lvl1pPr>
            <a:lvl2pPr algn="l">
              <a:defRPr sz="2800"/>
            </a:lvl2pPr>
            <a:lvl3pPr algn="l">
              <a:defRPr sz="2400"/>
            </a:lvl3pPr>
            <a:lvl4pPr algn="l">
              <a:defRPr sz="2000"/>
            </a:lvl4pPr>
            <a:lvl5pPr algn="l">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lvl1pPr>
              <a:defRPr/>
            </a:lvl1pPr>
          </a:lstStyle>
          <a:p>
            <a:pPr>
              <a:defRPr/>
            </a:pPr>
            <a:fld id="{17157672-57D8-4DF9-8FEC-36CFA2E36BB3}" type="datetime1">
              <a:rPr lang="en-US"/>
              <a:pPr>
                <a:defRPr/>
              </a:pPr>
              <a:t>5/6/2009</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3D5B2578-5AF4-4B61-9C8A-3E173B09A2D4}" type="slidenum">
              <a:rPr lang="en-US"/>
              <a:pPr>
                <a:defRPr/>
              </a:pPr>
              <a:t>‹#›</a:t>
            </a:fld>
            <a:endParaRPr lang="en-US"/>
          </a:p>
        </p:txBody>
      </p:sp>
    </p:spTree>
  </p:cSld>
  <p:clrMapOvr>
    <a:masterClrMapping/>
  </p:clrMapOvr>
  <p:transition>
    <p:wip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vmlDrawing" Target="../drawings/vmlDrawing3.v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oleObject" Target="../embeddings/oleObject3.bin"/><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Flowchart: Document 6"/>
          <p:cNvSpPr/>
          <p:nvPr/>
        </p:nvSpPr>
        <p:spPr>
          <a:xfrm rot="10800000">
            <a:off x="1" y="1142899"/>
            <a:ext cx="9144000" cy="5562705"/>
          </a:xfrm>
          <a:custGeom>
            <a:avLst/>
            <a:gdLst>
              <a:gd name="connsiteX0" fmla="*/ 0 w 21600"/>
              <a:gd name="connsiteY0" fmla="*/ 0 h 19378"/>
              <a:gd name="connsiteX1" fmla="*/ 21600 w 21600"/>
              <a:gd name="connsiteY1" fmla="*/ 0 h 19378"/>
              <a:gd name="connsiteX2" fmla="*/ 21600 w 21600"/>
              <a:gd name="connsiteY2" fmla="*/ 17322 h 19378"/>
              <a:gd name="connsiteX3" fmla="*/ 0 w 21600"/>
              <a:gd name="connsiteY3" fmla="*/ 19378 h 19378"/>
              <a:gd name="connsiteX4" fmla="*/ 0 w 21600"/>
              <a:gd name="connsiteY4" fmla="*/ 0 h 19378"/>
              <a:gd name="connsiteX0" fmla="*/ 0 w 21600"/>
              <a:gd name="connsiteY0" fmla="*/ 0 h 19378"/>
              <a:gd name="connsiteX1" fmla="*/ 21600 w 21600"/>
              <a:gd name="connsiteY1" fmla="*/ 0 h 19378"/>
              <a:gd name="connsiteX2" fmla="*/ 21600 w 21600"/>
              <a:gd name="connsiteY2" fmla="*/ 17322 h 19378"/>
              <a:gd name="connsiteX3" fmla="*/ 0 w 21600"/>
              <a:gd name="connsiteY3" fmla="*/ 19378 h 19378"/>
              <a:gd name="connsiteX4" fmla="*/ 0 w 21600"/>
              <a:gd name="connsiteY4" fmla="*/ 0 h 19378"/>
              <a:gd name="connsiteX0" fmla="*/ 0 w 21600"/>
              <a:gd name="connsiteY0" fmla="*/ 0 h 19378"/>
              <a:gd name="connsiteX1" fmla="*/ 21600 w 21600"/>
              <a:gd name="connsiteY1" fmla="*/ 0 h 19378"/>
              <a:gd name="connsiteX2" fmla="*/ 21600 w 21600"/>
              <a:gd name="connsiteY2" fmla="*/ 17322 h 19378"/>
              <a:gd name="connsiteX3" fmla="*/ 0 w 21600"/>
              <a:gd name="connsiteY3" fmla="*/ 19378 h 19378"/>
              <a:gd name="connsiteX4" fmla="*/ 0 w 21600"/>
              <a:gd name="connsiteY4" fmla="*/ 0 h 19378"/>
              <a:gd name="connsiteX0" fmla="*/ 0 w 21600"/>
              <a:gd name="connsiteY0" fmla="*/ 0 h 19974"/>
              <a:gd name="connsiteX1" fmla="*/ 21600 w 21600"/>
              <a:gd name="connsiteY1" fmla="*/ 0 h 19974"/>
              <a:gd name="connsiteX2" fmla="*/ 21600 w 21600"/>
              <a:gd name="connsiteY2" fmla="*/ 17322 h 19974"/>
              <a:gd name="connsiteX3" fmla="*/ 0 w 21600"/>
              <a:gd name="connsiteY3" fmla="*/ 19974 h 19974"/>
              <a:gd name="connsiteX4" fmla="*/ 0 w 21600"/>
              <a:gd name="connsiteY4" fmla="*/ 0 h 19974"/>
              <a:gd name="connsiteX0" fmla="*/ 0 w 21600"/>
              <a:gd name="connsiteY0" fmla="*/ 0 h 19974"/>
              <a:gd name="connsiteX1" fmla="*/ 21600 w 21600"/>
              <a:gd name="connsiteY1" fmla="*/ 0 h 19974"/>
              <a:gd name="connsiteX2" fmla="*/ 21600 w 21600"/>
              <a:gd name="connsiteY2" fmla="*/ 17322 h 19974"/>
              <a:gd name="connsiteX3" fmla="*/ 0 w 21600"/>
              <a:gd name="connsiteY3" fmla="*/ 19974 h 19974"/>
              <a:gd name="connsiteX4" fmla="*/ 0 w 21600"/>
              <a:gd name="connsiteY4" fmla="*/ 0 h 19974"/>
              <a:gd name="connsiteX0" fmla="*/ 0 w 21600"/>
              <a:gd name="connsiteY0" fmla="*/ 0 h 19974"/>
              <a:gd name="connsiteX1" fmla="*/ 21600 w 21600"/>
              <a:gd name="connsiteY1" fmla="*/ 0 h 19974"/>
              <a:gd name="connsiteX2" fmla="*/ 21600 w 21600"/>
              <a:gd name="connsiteY2" fmla="*/ 17322 h 19974"/>
              <a:gd name="connsiteX3" fmla="*/ 0 w 21600"/>
              <a:gd name="connsiteY3" fmla="*/ 19974 h 19974"/>
              <a:gd name="connsiteX4" fmla="*/ 0 w 21600"/>
              <a:gd name="connsiteY4" fmla="*/ 0 h 19974"/>
              <a:gd name="connsiteX0" fmla="*/ 0 w 21600"/>
              <a:gd name="connsiteY0" fmla="*/ 0 h 20252"/>
              <a:gd name="connsiteX1" fmla="*/ 21600 w 21600"/>
              <a:gd name="connsiteY1" fmla="*/ 0 h 20252"/>
              <a:gd name="connsiteX2" fmla="*/ 21600 w 21600"/>
              <a:gd name="connsiteY2" fmla="*/ 17322 h 20252"/>
              <a:gd name="connsiteX3" fmla="*/ 0 w 21600"/>
              <a:gd name="connsiteY3" fmla="*/ 20252 h 20252"/>
              <a:gd name="connsiteX4" fmla="*/ 0 w 21600"/>
              <a:gd name="connsiteY4" fmla="*/ 0 h 20252"/>
              <a:gd name="connsiteX0" fmla="*/ 0 w 21600"/>
              <a:gd name="connsiteY0" fmla="*/ 0 h 20252"/>
              <a:gd name="connsiteX1" fmla="*/ 21600 w 21600"/>
              <a:gd name="connsiteY1" fmla="*/ 0 h 20252"/>
              <a:gd name="connsiteX2" fmla="*/ 21600 w 21600"/>
              <a:gd name="connsiteY2" fmla="*/ 17322 h 20252"/>
              <a:gd name="connsiteX3" fmla="*/ 0 w 21600"/>
              <a:gd name="connsiteY3" fmla="*/ 20252 h 20252"/>
              <a:gd name="connsiteX4" fmla="*/ 0 w 21600"/>
              <a:gd name="connsiteY4" fmla="*/ 0 h 20252"/>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Lst>
            <a:rect l="l" t="t" r="r" b="b"/>
            <a:pathLst>
              <a:path w="21600" h="20252">
                <a:moveTo>
                  <a:pt x="0" y="0"/>
                </a:moveTo>
                <a:lnTo>
                  <a:pt x="21600" y="0"/>
                </a:lnTo>
                <a:lnTo>
                  <a:pt x="21600" y="17322"/>
                </a:lnTo>
                <a:cubicBezTo>
                  <a:pt x="10800" y="17322"/>
                  <a:pt x="10056" y="24231"/>
                  <a:pt x="0" y="20252"/>
                </a:cubicBezTo>
                <a:lnTo>
                  <a:pt x="0" y="0"/>
                </a:lnTo>
                <a:close/>
              </a:path>
            </a:pathLst>
          </a:custGeom>
          <a:gradFill>
            <a:gsLst>
              <a:gs pos="100000">
                <a:schemeClr val="bg2">
                  <a:tint val="55000"/>
                  <a:satMod val="1800000"/>
                  <a:alpha val="55000"/>
                </a:schemeClr>
              </a:gs>
              <a:gs pos="65000">
                <a:schemeClr val="bg2">
                  <a:shade val="100000"/>
                  <a:satMod val="600000"/>
                  <a:alpha val="0"/>
                </a:schemeClr>
              </a:gs>
            </a:gsLst>
            <a:lin ang="4800000" scaled="1"/>
          </a:gradFill>
          <a:ln w="317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0" hangingPunct="0">
              <a:defRPr/>
            </a:pPr>
            <a:endParaRPr lang="en-US"/>
          </a:p>
        </p:txBody>
      </p:sp>
      <p:sp>
        <p:nvSpPr>
          <p:cNvPr id="8" name="Flowchart: Document 7"/>
          <p:cNvSpPr/>
          <p:nvPr/>
        </p:nvSpPr>
        <p:spPr>
          <a:xfrm rot="10800000">
            <a:off x="1" y="1341133"/>
            <a:ext cx="9144000" cy="4480425"/>
          </a:xfrm>
          <a:custGeom>
            <a:avLst/>
            <a:gdLst>
              <a:gd name="connsiteX0" fmla="*/ 0 w 21600"/>
              <a:gd name="connsiteY0" fmla="*/ 0 h 18944"/>
              <a:gd name="connsiteX1" fmla="*/ 21600 w 21600"/>
              <a:gd name="connsiteY1" fmla="*/ 0 h 18944"/>
              <a:gd name="connsiteX2" fmla="*/ 21600 w 21600"/>
              <a:gd name="connsiteY2" fmla="*/ 17322 h 18944"/>
              <a:gd name="connsiteX3" fmla="*/ 0 w 21600"/>
              <a:gd name="connsiteY3" fmla="*/ 18944 h 18944"/>
              <a:gd name="connsiteX4" fmla="*/ 0 w 21600"/>
              <a:gd name="connsiteY4" fmla="*/ 0 h 18944"/>
              <a:gd name="connsiteX0" fmla="*/ 0 w 21600"/>
              <a:gd name="connsiteY0" fmla="*/ 0 h 18944"/>
              <a:gd name="connsiteX1" fmla="*/ 21600 w 21600"/>
              <a:gd name="connsiteY1" fmla="*/ 0 h 18944"/>
              <a:gd name="connsiteX2" fmla="*/ 21600 w 21600"/>
              <a:gd name="connsiteY2" fmla="*/ 17322 h 18944"/>
              <a:gd name="connsiteX3" fmla="*/ 0 w 21600"/>
              <a:gd name="connsiteY3" fmla="*/ 18944 h 18944"/>
              <a:gd name="connsiteX4" fmla="*/ 0 w 21600"/>
              <a:gd name="connsiteY4" fmla="*/ 0 h 18944"/>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691"/>
              <a:gd name="connsiteX1" fmla="*/ 21600 w 21600"/>
              <a:gd name="connsiteY1" fmla="*/ 0 h 19691"/>
              <a:gd name="connsiteX2" fmla="*/ 21600 w 21600"/>
              <a:gd name="connsiteY2" fmla="*/ 17322 h 19691"/>
              <a:gd name="connsiteX3" fmla="*/ 0 w 21600"/>
              <a:gd name="connsiteY3" fmla="*/ 19691 h 19691"/>
              <a:gd name="connsiteX4" fmla="*/ 0 w 21600"/>
              <a:gd name="connsiteY4" fmla="*/ 0 h 19691"/>
              <a:gd name="connsiteX0" fmla="*/ 0 w 21600"/>
              <a:gd name="connsiteY0" fmla="*/ 0 h 19691"/>
              <a:gd name="connsiteX1" fmla="*/ 21600 w 21600"/>
              <a:gd name="connsiteY1" fmla="*/ 0 h 19691"/>
              <a:gd name="connsiteX2" fmla="*/ 21600 w 21600"/>
              <a:gd name="connsiteY2" fmla="*/ 17322 h 19691"/>
              <a:gd name="connsiteX3" fmla="*/ 0 w 21600"/>
              <a:gd name="connsiteY3" fmla="*/ 19691 h 19691"/>
              <a:gd name="connsiteX4" fmla="*/ 0 w 21600"/>
              <a:gd name="connsiteY4" fmla="*/ 0 h 19691"/>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Lst>
            <a:rect l="l" t="t" r="r" b="b"/>
            <a:pathLst>
              <a:path w="21600" h="20032">
                <a:moveTo>
                  <a:pt x="0" y="0"/>
                </a:moveTo>
                <a:lnTo>
                  <a:pt x="21600" y="0"/>
                </a:lnTo>
                <a:lnTo>
                  <a:pt x="21600" y="17322"/>
                </a:lnTo>
                <a:cubicBezTo>
                  <a:pt x="10800" y="17322"/>
                  <a:pt x="8684" y="24776"/>
                  <a:pt x="0" y="20032"/>
                </a:cubicBezTo>
                <a:lnTo>
                  <a:pt x="0" y="0"/>
                </a:lnTo>
                <a:close/>
              </a:path>
            </a:pathLst>
          </a:custGeom>
          <a:gradFill>
            <a:gsLst>
              <a:gs pos="100000">
                <a:schemeClr val="bg2">
                  <a:tint val="40000"/>
                  <a:satMod val="1900000"/>
                  <a:alpha val="30000"/>
                </a:schemeClr>
              </a:gs>
              <a:gs pos="65000">
                <a:schemeClr val="bg2">
                  <a:shade val="100000"/>
                  <a:satMod val="600000"/>
                  <a:alpha val="0"/>
                </a:schemeClr>
              </a:gs>
            </a:gsLst>
            <a:lin ang="4800000" scaled="1"/>
          </a:gradFill>
          <a:ln w="317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0" hangingPunct="0">
              <a:defRPr/>
            </a:pPr>
            <a:endParaRPr lang="en-US"/>
          </a:p>
        </p:txBody>
      </p:sp>
      <p:sp>
        <p:nvSpPr>
          <p:cNvPr id="9" name="Title Placeholder 8"/>
          <p:cNvSpPr>
            <a:spLocks noGrp="1"/>
          </p:cNvSpPr>
          <p:nvPr>
            <p:ph type="title"/>
          </p:nvPr>
        </p:nvSpPr>
        <p:spPr>
          <a:xfrm>
            <a:off x="457200" y="239713"/>
            <a:ext cx="8229600" cy="688975"/>
          </a:xfrm>
          <a:prstGeom prst="rect">
            <a:avLst/>
          </a:prstGeom>
        </p:spPr>
        <p:txBody>
          <a:bodyPr vert="horz" lIns="0" tIns="9144" rIns="0" bIns="9144" anchor="b">
            <a:normAutofit/>
          </a:bodyPr>
          <a:lstStyle/>
          <a:p>
            <a:r>
              <a:rPr lang="en-US" dirty="0" smtClean="0"/>
              <a:t>Click to edit Master title style</a:t>
            </a:r>
            <a:endParaRPr lang="en-US" dirty="0"/>
          </a:p>
        </p:txBody>
      </p:sp>
      <p:sp>
        <p:nvSpPr>
          <p:cNvPr id="218123" name="Text Placeholder 29"/>
          <p:cNvSpPr>
            <a:spLocks noGrp="1"/>
          </p:cNvSpPr>
          <p:nvPr>
            <p:ph type="body" idx="1"/>
          </p:nvPr>
        </p:nvSpPr>
        <p:spPr bwMode="auto">
          <a:xfrm>
            <a:off x="457200" y="2179638"/>
            <a:ext cx="82296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1981200" cy="365125"/>
          </a:xfrm>
          <a:prstGeom prst="rect">
            <a:avLst/>
          </a:prstGeom>
        </p:spPr>
        <p:txBody>
          <a:bodyPr vert="horz" anchor="b"/>
          <a:lstStyle>
            <a:lvl1pPr algn="ctr" eaLnBrk="0" hangingPunct="0">
              <a:defRPr sz="1200" smtClean="0">
                <a:solidFill>
                  <a:schemeClr val="tx2">
                    <a:shade val="50000"/>
                  </a:schemeClr>
                </a:solidFill>
              </a:defRPr>
            </a:lvl1pPr>
          </a:lstStyle>
          <a:p>
            <a:pPr>
              <a:defRPr/>
            </a:pPr>
            <a:fld id="{BD80E0E0-29CB-4886-A29C-7CC8452D5A1D}" type="datetime1">
              <a:rPr lang="en-US"/>
              <a:pPr>
                <a:defRPr/>
              </a:pPr>
              <a:t>5/6/2009</a:t>
            </a:fld>
            <a:endParaRPr lang="en-US" dirty="0"/>
          </a:p>
        </p:txBody>
      </p:sp>
      <p:sp>
        <p:nvSpPr>
          <p:cNvPr id="22" name="Footer Placeholder 21"/>
          <p:cNvSpPr>
            <a:spLocks noGrp="1"/>
          </p:cNvSpPr>
          <p:nvPr>
            <p:ph type="ftr" sz="quarter" idx="3"/>
          </p:nvPr>
        </p:nvSpPr>
        <p:spPr>
          <a:xfrm>
            <a:off x="2438400" y="6356350"/>
            <a:ext cx="2895600" cy="365125"/>
          </a:xfrm>
          <a:prstGeom prst="rect">
            <a:avLst/>
          </a:prstGeom>
        </p:spPr>
        <p:txBody>
          <a:bodyPr vert="horz" lIns="0" anchor="b"/>
          <a:lstStyle>
            <a:lvl1pPr algn="l" eaLnBrk="0" hangingPunct="0">
              <a:defRPr sz="1200" dirty="0">
                <a:solidFill>
                  <a:schemeClr val="tx2">
                    <a:shade val="50000"/>
                  </a:schemeClr>
                </a:solidFill>
              </a:defRPr>
            </a:lvl1pPr>
          </a:lstStyle>
          <a:p>
            <a:pPr>
              <a:defRPr/>
            </a:pPr>
            <a:endParaRPr lang="en-US"/>
          </a:p>
        </p:txBody>
      </p:sp>
      <p:sp>
        <p:nvSpPr>
          <p:cNvPr id="18" name="Slide Number Placeholder 17"/>
          <p:cNvSpPr>
            <a:spLocks noGrp="1"/>
          </p:cNvSpPr>
          <p:nvPr>
            <p:ph type="sldNum" sz="quarter" idx="4"/>
          </p:nvPr>
        </p:nvSpPr>
        <p:spPr>
          <a:xfrm>
            <a:off x="8153400" y="6356350"/>
            <a:ext cx="533400" cy="365125"/>
          </a:xfrm>
          <a:prstGeom prst="rect">
            <a:avLst/>
          </a:prstGeom>
        </p:spPr>
        <p:txBody>
          <a:bodyPr vert="horz" lIns="91440" rIns="0" anchor="b"/>
          <a:lstStyle>
            <a:lvl1pPr algn="r" eaLnBrk="0" hangingPunct="0">
              <a:defRPr sz="1400" smtClean="0">
                <a:solidFill>
                  <a:schemeClr val="tx2">
                    <a:shade val="50000"/>
                  </a:schemeClr>
                </a:solidFill>
              </a:defRPr>
            </a:lvl1pPr>
          </a:lstStyle>
          <a:p>
            <a:pPr>
              <a:defRPr/>
            </a:pPr>
            <a:fld id="{6B8658B9-52CC-4B7C-8B7F-0B5B3B52B206}" type="slidenum">
              <a:rPr lang="en-US"/>
              <a:pPr>
                <a:defRPr/>
              </a:pPr>
              <a:t>‹#›</a:t>
            </a:fld>
            <a:endParaRPr lang="en-US"/>
          </a:p>
        </p:txBody>
      </p:sp>
      <p:graphicFrame>
        <p:nvGraphicFramePr>
          <p:cNvPr id="218114" name="Object 2"/>
          <p:cNvGraphicFramePr>
            <a:graphicFrameLocks noChangeAspect="1"/>
          </p:cNvGraphicFramePr>
          <p:nvPr/>
        </p:nvGraphicFramePr>
        <p:xfrm>
          <a:off x="219075" y="192088"/>
          <a:ext cx="1214438" cy="792162"/>
        </p:xfrm>
        <a:graphic>
          <a:graphicData uri="http://schemas.openxmlformats.org/presentationml/2006/ole">
            <p:oleObj spid="_x0000_s218114" name="Photo Editor Photo" r:id="rId15" imgW="7628571" imgH="5009524" progId="">
              <p:embed/>
            </p:oleObj>
          </a:graphicData>
        </a:graphic>
      </p:graphicFrame>
      <p:pic>
        <p:nvPicPr>
          <p:cNvPr id="218127" name="Picture 1" descr="SCOUT-mdot-kdot-burgundy-silver"/>
          <p:cNvPicPr>
            <a:picLocks noChangeAspect="1" noChangeArrowheads="1"/>
          </p:cNvPicPr>
          <p:nvPr userDrawn="1"/>
        </p:nvPicPr>
        <p:blipFill>
          <a:blip r:embed="rId16"/>
          <a:srcRect/>
          <a:stretch>
            <a:fillRect/>
          </a:stretch>
        </p:blipFill>
        <p:spPr bwMode="auto">
          <a:xfrm>
            <a:off x="7512050" y="168275"/>
            <a:ext cx="1420813" cy="812800"/>
          </a:xfrm>
          <a:prstGeom prst="rect">
            <a:avLst/>
          </a:prstGeom>
          <a:noFill/>
          <a:ln w="9525" algn="in">
            <a:noFill/>
            <a:miter lim="800000"/>
            <a:headEnd/>
            <a:tailEnd/>
          </a:ln>
        </p:spPr>
      </p:pic>
    </p:spTree>
  </p:cSld>
  <p:clrMap bg1="dk1" tx1="lt1" bg2="dk2" tx2="lt2" accent1="accent1" accent2="accent2" accent3="accent3" accent4="accent4" accent5="accent5" accent6="accent6" hlink="hlink" folHlink="folHlink"/>
  <p:sldLayoutIdLst>
    <p:sldLayoutId id="2147483712" r:id="rId1"/>
    <p:sldLayoutId id="2147483700" r:id="rId2"/>
    <p:sldLayoutId id="2147483713" r:id="rId3"/>
    <p:sldLayoutId id="2147483699" r:id="rId4"/>
    <p:sldLayoutId id="2147483698" r:id="rId5"/>
    <p:sldLayoutId id="2147483697" r:id="rId6"/>
    <p:sldLayoutId id="2147483696" r:id="rId7"/>
    <p:sldLayoutId id="2147483695" r:id="rId8"/>
    <p:sldLayoutId id="2147483714" r:id="rId9"/>
    <p:sldLayoutId id="2147483715" r:id="rId10"/>
    <p:sldLayoutId id="2147483694" r:id="rId11"/>
    <p:sldLayoutId id="2147483693" r:id="rId12"/>
  </p:sldLayoutIdLst>
  <p:transition>
    <p:wipe/>
  </p:transition>
  <p:timing>
    <p:tnLst>
      <p:par>
        <p:cTn id="1" dur="indefinite" restart="never" nodeType="tmRoot"/>
      </p:par>
    </p:tnLst>
  </p:timing>
  <p:hf hdr="0" ftr="0" dt="0"/>
  <p:txStyles>
    <p:titleStyle>
      <a:lvl1pPr algn="l" rtl="0" fontAlgn="base">
        <a:spcBef>
          <a:spcPct val="0"/>
        </a:spcBef>
        <a:spcAft>
          <a:spcPct val="0"/>
        </a:spcAft>
        <a:defRPr sz="4800" b="1" kern="1200">
          <a:ln w="500">
            <a:solidFill>
              <a:schemeClr val="tx2">
                <a:shade val="20000"/>
                <a:satMod val="350000"/>
              </a:schemeClr>
            </a:solidFill>
          </a:ln>
          <a:solidFill>
            <a:srgbClr val="FFFFD2"/>
          </a:solidFill>
          <a:effectLst>
            <a:outerShdw blurRad="30000" dist="30000" dir="2700000" algn="tl" rotWithShape="0">
              <a:schemeClr val="bg2">
                <a:shade val="45000"/>
                <a:satMod val="150000"/>
                <a:alpha val="90000"/>
              </a:schemeClr>
            </a:outerShdw>
          </a:effectLst>
          <a:latin typeface="+mj-lt"/>
          <a:ea typeface="+mj-ea"/>
          <a:cs typeface="+mj-cs"/>
        </a:defRPr>
      </a:lvl1pPr>
      <a:lvl2pPr algn="l" rtl="0" fontAlgn="base">
        <a:spcBef>
          <a:spcPct val="0"/>
        </a:spcBef>
        <a:spcAft>
          <a:spcPct val="0"/>
        </a:spcAft>
        <a:defRPr sz="4800" b="1">
          <a:solidFill>
            <a:srgbClr val="FFFFD2"/>
          </a:solidFill>
          <a:latin typeface="Corbel" pitchFamily="34" charset="0"/>
        </a:defRPr>
      </a:lvl2pPr>
      <a:lvl3pPr algn="l" rtl="0" fontAlgn="base">
        <a:spcBef>
          <a:spcPct val="0"/>
        </a:spcBef>
        <a:spcAft>
          <a:spcPct val="0"/>
        </a:spcAft>
        <a:defRPr sz="4800" b="1">
          <a:solidFill>
            <a:srgbClr val="FFFFD2"/>
          </a:solidFill>
          <a:latin typeface="Corbel" pitchFamily="34" charset="0"/>
        </a:defRPr>
      </a:lvl3pPr>
      <a:lvl4pPr algn="l" rtl="0" fontAlgn="base">
        <a:spcBef>
          <a:spcPct val="0"/>
        </a:spcBef>
        <a:spcAft>
          <a:spcPct val="0"/>
        </a:spcAft>
        <a:defRPr sz="4800" b="1">
          <a:solidFill>
            <a:srgbClr val="FFFFD2"/>
          </a:solidFill>
          <a:latin typeface="Corbel" pitchFamily="34" charset="0"/>
        </a:defRPr>
      </a:lvl4pPr>
      <a:lvl5pPr algn="l" rtl="0" fontAlgn="base">
        <a:spcBef>
          <a:spcPct val="0"/>
        </a:spcBef>
        <a:spcAft>
          <a:spcPct val="0"/>
        </a:spcAft>
        <a:defRPr sz="4800" b="1">
          <a:solidFill>
            <a:srgbClr val="FFFFD2"/>
          </a:solidFill>
          <a:latin typeface="Corbel" pitchFamily="34" charset="0"/>
        </a:defRPr>
      </a:lvl5pPr>
      <a:lvl6pPr marL="457200" algn="l" rtl="0" fontAlgn="base">
        <a:spcBef>
          <a:spcPct val="0"/>
        </a:spcBef>
        <a:spcAft>
          <a:spcPct val="0"/>
        </a:spcAft>
        <a:defRPr sz="4800" b="1">
          <a:solidFill>
            <a:srgbClr val="FFFFD2"/>
          </a:solidFill>
          <a:latin typeface="Corbel" pitchFamily="34" charset="0"/>
        </a:defRPr>
      </a:lvl6pPr>
      <a:lvl7pPr marL="914400" algn="l" rtl="0" fontAlgn="base">
        <a:spcBef>
          <a:spcPct val="0"/>
        </a:spcBef>
        <a:spcAft>
          <a:spcPct val="0"/>
        </a:spcAft>
        <a:defRPr sz="4800" b="1">
          <a:solidFill>
            <a:srgbClr val="FFFFD2"/>
          </a:solidFill>
          <a:latin typeface="Corbel" pitchFamily="34" charset="0"/>
        </a:defRPr>
      </a:lvl7pPr>
      <a:lvl8pPr marL="1371600" algn="l" rtl="0" fontAlgn="base">
        <a:spcBef>
          <a:spcPct val="0"/>
        </a:spcBef>
        <a:spcAft>
          <a:spcPct val="0"/>
        </a:spcAft>
        <a:defRPr sz="4800" b="1">
          <a:solidFill>
            <a:srgbClr val="FFFFD2"/>
          </a:solidFill>
          <a:latin typeface="Corbel" pitchFamily="34" charset="0"/>
        </a:defRPr>
      </a:lvl8pPr>
      <a:lvl9pPr marL="1828800" algn="l" rtl="0" fontAlgn="base">
        <a:spcBef>
          <a:spcPct val="0"/>
        </a:spcBef>
        <a:spcAft>
          <a:spcPct val="0"/>
        </a:spcAft>
        <a:defRPr sz="4800" b="1">
          <a:solidFill>
            <a:srgbClr val="FFFFD2"/>
          </a:solidFill>
          <a:latin typeface="Corbel" pitchFamily="34" charset="0"/>
        </a:defRPr>
      </a:lvl9pPr>
    </p:titleStyle>
    <p:bodyStyle>
      <a:lvl1pPr marL="319088" indent="-319088" algn="l" rtl="0" fontAlgn="base">
        <a:spcBef>
          <a:spcPct val="20000"/>
        </a:spcBef>
        <a:spcAft>
          <a:spcPct val="0"/>
        </a:spcAft>
        <a:buClr>
          <a:schemeClr val="accent1"/>
        </a:buClr>
        <a:buSzPct val="70000"/>
        <a:buFont typeface="Wingdings 2" pitchFamily="18" charset="2"/>
        <a:buChar char=""/>
        <a:defRPr sz="3000" kern="1200">
          <a:solidFill>
            <a:schemeClr val="tx1"/>
          </a:solidFill>
          <a:latin typeface="+mn-lt"/>
          <a:ea typeface="+mn-ea"/>
          <a:cs typeface="+mn-cs"/>
        </a:defRPr>
      </a:lvl1pPr>
      <a:lvl2pPr marL="630238" indent="-273050" algn="l" rtl="0" fontAlgn="base">
        <a:spcBef>
          <a:spcPct val="20000"/>
        </a:spcBef>
        <a:spcAft>
          <a:spcPct val="0"/>
        </a:spcAft>
        <a:buClr>
          <a:schemeClr val="accent2"/>
        </a:buClr>
        <a:buFont typeface="Wingdings 2" pitchFamily="18" charset="2"/>
        <a:buChar char=""/>
        <a:defRPr sz="2600" kern="1200">
          <a:solidFill>
            <a:schemeClr val="tx1"/>
          </a:solidFill>
          <a:latin typeface="+mn-lt"/>
          <a:ea typeface="+mn-ea"/>
          <a:cs typeface="+mn-cs"/>
        </a:defRPr>
      </a:lvl2pPr>
      <a:lvl3pPr marL="922338" indent="-273050" algn="l" rtl="0" fontAlgn="base">
        <a:spcBef>
          <a:spcPct val="20000"/>
        </a:spcBef>
        <a:spcAft>
          <a:spcPct val="0"/>
        </a:spcAft>
        <a:buClr>
          <a:srgbClr val="FF953E"/>
        </a:buClr>
        <a:buFont typeface="Wingdings 2" pitchFamily="18" charset="2"/>
        <a:buChar char=""/>
        <a:defRPr sz="2400" kern="1200">
          <a:solidFill>
            <a:schemeClr val="tx1"/>
          </a:solidFill>
          <a:latin typeface="+mn-lt"/>
          <a:ea typeface="+mn-ea"/>
          <a:cs typeface="+mn-cs"/>
        </a:defRPr>
      </a:lvl3pPr>
      <a:lvl4pPr marL="1187450" indent="-228600" algn="l" rtl="0" fontAlgn="base">
        <a:spcBef>
          <a:spcPct val="20000"/>
        </a:spcBef>
        <a:spcAft>
          <a:spcPct val="0"/>
        </a:spcAft>
        <a:buClr>
          <a:srgbClr val="F8BD52"/>
        </a:buClr>
        <a:buFont typeface="Wingdings 2" pitchFamily="18" charset="2"/>
        <a:buChar char=""/>
        <a:defRPr sz="2200" kern="1200">
          <a:solidFill>
            <a:schemeClr val="tx1"/>
          </a:solidFill>
          <a:latin typeface="+mn-lt"/>
          <a:ea typeface="+mn-ea"/>
          <a:cs typeface="+mn-cs"/>
        </a:defRPr>
      </a:lvl4pPr>
      <a:lvl5pPr marL="1425575" indent="-228600" algn="l" rtl="0" fontAlgn="base">
        <a:spcBef>
          <a:spcPct val="20000"/>
        </a:spcBef>
        <a:spcAft>
          <a:spcPct val="0"/>
        </a:spcAft>
        <a:buClr>
          <a:srgbClr val="46A6BD"/>
        </a:buClr>
        <a:buFont typeface="Wingdings 2" pitchFamily="18" charset="2"/>
        <a:buChar char=""/>
        <a:defRPr sz="2000" kern="1200">
          <a:solidFill>
            <a:schemeClr val="tx1"/>
          </a:solidFill>
          <a:latin typeface="+mn-lt"/>
          <a:ea typeface="+mn-ea"/>
          <a:cs typeface="+mn-cs"/>
        </a:defRPr>
      </a:lvl5pPr>
      <a:lvl6pPr marL="1673352" indent="-228600" algn="l" rtl="0" eaLnBrk="1" latinLnBrk="0" hangingPunct="1">
        <a:spcBef>
          <a:spcPct val="20000"/>
        </a:spcBef>
        <a:buClr>
          <a:schemeClr val="accent6"/>
        </a:buClr>
        <a:buFont typeface="Wingdings 2"/>
        <a:buChar char=""/>
        <a:defRPr sz="1800" kern="1200">
          <a:solidFill>
            <a:schemeClr val="tx1"/>
          </a:solidFill>
          <a:latin typeface="+mn-lt"/>
          <a:ea typeface="+mn-ea"/>
          <a:cs typeface="+mn-cs"/>
        </a:defRPr>
      </a:lvl6pPr>
      <a:lvl7pPr marL="1911096" indent="-228600" algn="l" rtl="0" eaLnBrk="1" latinLnBrk="0" hangingPunct="1">
        <a:spcBef>
          <a:spcPct val="20000"/>
        </a:spcBef>
        <a:buClr>
          <a:schemeClr val="tx2"/>
        </a:buClr>
        <a:buFont typeface="Wingdings 2"/>
        <a:buChar char=""/>
        <a:defRPr sz="1600" kern="1200">
          <a:solidFill>
            <a:schemeClr val="tx1"/>
          </a:solidFill>
          <a:latin typeface="+mn-lt"/>
          <a:ea typeface="+mn-ea"/>
          <a:cs typeface="+mn-cs"/>
        </a:defRPr>
      </a:lvl7pPr>
      <a:lvl8pPr marL="2121408" indent="-182880" algn="l" rtl="0" eaLnBrk="1" latinLnBrk="0" hangingPunct="1">
        <a:spcBef>
          <a:spcPct val="20000"/>
        </a:spcBef>
        <a:buClr>
          <a:schemeClr val="tx2"/>
        </a:buClr>
        <a:buFont typeface="Wingdings 2"/>
        <a:buChar char=""/>
        <a:defRPr sz="1400" kern="1200">
          <a:solidFill>
            <a:schemeClr val="tx1"/>
          </a:solidFill>
          <a:latin typeface="+mn-lt"/>
          <a:ea typeface="+mn-ea"/>
          <a:cs typeface="+mn-cs"/>
        </a:defRPr>
      </a:lvl8pPr>
      <a:lvl9pPr marL="2322576" indent="-182880" algn="l" rtl="0" eaLnBrk="1" latinLnBrk="0" hangingPunct="1">
        <a:spcBef>
          <a:spcPct val="20000"/>
        </a:spcBef>
        <a:buClr>
          <a:schemeClr val="tx2"/>
        </a:buClr>
        <a:buFont typeface="Wingdings 2"/>
        <a:buChar char=""/>
        <a:defRPr sz="1400" kern="120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accent2">
                <a:gamma/>
                <a:shade val="50196"/>
                <a:invGamma/>
              </a:schemeClr>
            </a:gs>
            <a:gs pos="100000">
              <a:schemeClr val="accent2"/>
            </a:gs>
          </a:gsLst>
          <a:lin ang="5400000" scaled="1"/>
        </a:gradFill>
        <a:effectLst/>
      </p:bgPr>
    </p:bg>
    <p:spTree>
      <p:nvGrpSpPr>
        <p:cNvPr id="1" name=""/>
        <p:cNvGrpSpPr/>
        <p:nvPr/>
      </p:nvGrpSpPr>
      <p:grpSpPr>
        <a:xfrm>
          <a:off x="0" y="0"/>
          <a:ext cx="0" cy="0"/>
          <a:chOff x="0" y="0"/>
          <a:chExt cx="0" cy="0"/>
        </a:xfrm>
      </p:grpSpPr>
      <p:sp>
        <p:nvSpPr>
          <p:cNvPr id="18441" name="Rectangle 2"/>
          <p:cNvSpPr>
            <a:spLocks noGrp="1" noChangeArrowheads="1"/>
          </p:cNvSpPr>
          <p:nvPr>
            <p:ph type="title"/>
          </p:nvPr>
        </p:nvSpPr>
        <p:spPr bwMode="auto">
          <a:xfrm>
            <a:off x="685800" y="279400"/>
            <a:ext cx="71247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8442" name="Rectangle 3"/>
          <p:cNvSpPr>
            <a:spLocks noGrp="1" noChangeArrowheads="1"/>
          </p:cNvSpPr>
          <p:nvPr>
            <p:ph type="body" idx="1"/>
          </p:nvPr>
        </p:nvSpPr>
        <p:spPr bwMode="auto">
          <a:xfrm>
            <a:off x="685800" y="1765300"/>
            <a:ext cx="7277100" cy="4749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a:p>
            <a:pPr lvl="1"/>
            <a:endParaRPr lang="en-US" smtClean="0"/>
          </a:p>
        </p:txBody>
      </p:sp>
      <p:sp>
        <p:nvSpPr>
          <p:cNvPr id="18436" name="Rectangle 4"/>
          <p:cNvSpPr>
            <a:spLocks noGrp="1" noChangeArrowheads="1"/>
          </p:cNvSpPr>
          <p:nvPr>
            <p:ph type="sldNum" sz="quarter" idx="4"/>
          </p:nvPr>
        </p:nvSpPr>
        <p:spPr bwMode="auto">
          <a:xfrm>
            <a:off x="0" y="6400800"/>
            <a:ext cx="6223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solidFill>
                  <a:srgbClr val="FFFF00"/>
                </a:solidFill>
              </a:defRPr>
            </a:lvl1pPr>
          </a:lstStyle>
          <a:p>
            <a:pPr>
              <a:defRPr/>
            </a:pPr>
            <a:fld id="{A958F3E2-F1B2-4820-9A13-A3C1117918BA}" type="slidenum">
              <a:rPr lang="en-US"/>
              <a:pPr>
                <a:defRPr/>
              </a:pPr>
              <a:t>‹#›</a:t>
            </a:fld>
            <a:endParaRPr lang="en-US"/>
          </a:p>
        </p:txBody>
      </p:sp>
      <p:sp>
        <p:nvSpPr>
          <p:cNvPr id="18437" name="Rectangle 5"/>
          <p:cNvSpPr>
            <a:spLocks noChangeArrowheads="1"/>
          </p:cNvSpPr>
          <p:nvPr/>
        </p:nvSpPr>
        <p:spPr bwMode="auto">
          <a:xfrm rot="5400000">
            <a:off x="5140325" y="2854325"/>
            <a:ext cx="6858000" cy="1149350"/>
          </a:xfrm>
          <a:prstGeom prst="rect">
            <a:avLst/>
          </a:prstGeom>
          <a:gradFill rotWithShape="0">
            <a:gsLst>
              <a:gs pos="0">
                <a:srgbClr val="000099"/>
              </a:gs>
              <a:gs pos="50000">
                <a:schemeClr val="hlink"/>
              </a:gs>
              <a:gs pos="100000">
                <a:srgbClr val="000099"/>
              </a:gs>
            </a:gsLst>
            <a:lin ang="0" scaled="1"/>
          </a:gradFill>
          <a:ln w="9525">
            <a:noFill/>
            <a:miter lim="800000"/>
            <a:headEnd/>
            <a:tailEnd/>
          </a:ln>
          <a:effectLst/>
        </p:spPr>
        <p:txBody>
          <a:bodyPr wrap="none" anchor="ctr"/>
          <a:lstStyle/>
          <a:p>
            <a:pPr algn="ctr" eaLnBrk="0" hangingPunct="0">
              <a:defRPr/>
            </a:pPr>
            <a:endParaRPr lang="en-US"/>
          </a:p>
        </p:txBody>
      </p:sp>
      <p:pic>
        <p:nvPicPr>
          <p:cNvPr id="18445" name="Picture 6"/>
          <p:cNvPicPr>
            <a:picLocks noChangeAspect="1" noChangeArrowheads="1"/>
          </p:cNvPicPr>
          <p:nvPr/>
        </p:nvPicPr>
        <p:blipFill>
          <a:blip r:embed="rId14"/>
          <a:srcRect/>
          <a:stretch>
            <a:fillRect/>
          </a:stretch>
        </p:blipFill>
        <p:spPr bwMode="auto">
          <a:xfrm>
            <a:off x="8229600" y="304800"/>
            <a:ext cx="669925" cy="571500"/>
          </a:xfrm>
          <a:prstGeom prst="rect">
            <a:avLst/>
          </a:prstGeom>
          <a:noFill/>
          <a:ln w="9525">
            <a:noFill/>
            <a:miter lim="800000"/>
            <a:headEnd/>
            <a:tailEnd/>
          </a:ln>
        </p:spPr>
      </p:pic>
      <p:graphicFrame>
        <p:nvGraphicFramePr>
          <p:cNvPr id="18439" name="Object 7"/>
          <p:cNvGraphicFramePr>
            <a:graphicFrameLocks noChangeAspect="1"/>
          </p:cNvGraphicFramePr>
          <p:nvPr/>
        </p:nvGraphicFramePr>
        <p:xfrm>
          <a:off x="8004175" y="280988"/>
          <a:ext cx="971550" cy="663575"/>
        </p:xfrm>
        <a:graphic>
          <a:graphicData uri="http://schemas.openxmlformats.org/presentationml/2006/ole">
            <p:oleObj spid="_x0000_s18439" name="Photo Editor Photo" r:id="rId15" imgW="7628571" imgH="5009524" progId="">
              <p:embed/>
            </p:oleObj>
          </a:graphicData>
        </a:graphic>
      </p:graphicFrame>
    </p:spTree>
  </p:cSld>
  <p:clrMap bg1="lt1" tx1="dk1" bg2="lt2" tx2="dk2" accent1="accent1" accent2="accent2" accent3="accent3" accent4="accent4" accent5="accent5" accent6="accent6" hlink="hlink" folHlink="folHlink"/>
  <p:sldLayoutIdLst>
    <p:sldLayoutId id="2147483711" r:id="rId1"/>
    <p:sldLayoutId id="2147483710" r:id="rId2"/>
    <p:sldLayoutId id="2147483709" r:id="rId3"/>
    <p:sldLayoutId id="2147483708" r:id="rId4"/>
    <p:sldLayoutId id="2147483707" r:id="rId5"/>
    <p:sldLayoutId id="2147483706" r:id="rId6"/>
    <p:sldLayoutId id="2147483705" r:id="rId7"/>
    <p:sldLayoutId id="2147483704" r:id="rId8"/>
    <p:sldLayoutId id="2147483703" r:id="rId9"/>
    <p:sldLayoutId id="2147483702" r:id="rId10"/>
    <p:sldLayoutId id="2147483701" r:id="rId11"/>
  </p:sldLayoutIdLst>
  <p:transition>
    <p:wipe/>
  </p:transition>
  <p:timing>
    <p:tnLst>
      <p:par>
        <p:cTn id="1" dur="indefinite" restart="never" nodeType="tmRoot"/>
      </p:par>
    </p:tnLst>
  </p:timing>
  <p:hf hdr="0" ftr="0" dt="0"/>
  <p:txStyles>
    <p:titleStyle>
      <a:lvl1pPr algn="ctr" rtl="0" eaLnBrk="0" fontAlgn="base" hangingPunct="0">
        <a:lnSpc>
          <a:spcPts val="3900"/>
        </a:lnSpc>
        <a:spcBef>
          <a:spcPct val="0"/>
        </a:spcBef>
        <a:spcAft>
          <a:spcPct val="0"/>
        </a:spcAft>
        <a:defRPr sz="3800" b="1">
          <a:solidFill>
            <a:srgbClr val="FFFF00"/>
          </a:solidFill>
          <a:latin typeface="+mj-lt"/>
          <a:ea typeface="+mj-ea"/>
          <a:cs typeface="+mj-cs"/>
        </a:defRPr>
      </a:lvl1pPr>
      <a:lvl2pPr algn="ctr" rtl="0" eaLnBrk="0" fontAlgn="base" hangingPunct="0">
        <a:lnSpc>
          <a:spcPts val="3900"/>
        </a:lnSpc>
        <a:spcBef>
          <a:spcPct val="0"/>
        </a:spcBef>
        <a:spcAft>
          <a:spcPct val="0"/>
        </a:spcAft>
        <a:defRPr sz="3800" b="1">
          <a:solidFill>
            <a:srgbClr val="FFFF00"/>
          </a:solidFill>
          <a:latin typeface="Verdana" pitchFamily="34" charset="0"/>
        </a:defRPr>
      </a:lvl2pPr>
      <a:lvl3pPr algn="ctr" rtl="0" eaLnBrk="0" fontAlgn="base" hangingPunct="0">
        <a:lnSpc>
          <a:spcPts val="3900"/>
        </a:lnSpc>
        <a:spcBef>
          <a:spcPct val="0"/>
        </a:spcBef>
        <a:spcAft>
          <a:spcPct val="0"/>
        </a:spcAft>
        <a:defRPr sz="3800" b="1">
          <a:solidFill>
            <a:srgbClr val="FFFF00"/>
          </a:solidFill>
          <a:latin typeface="Verdana" pitchFamily="34" charset="0"/>
        </a:defRPr>
      </a:lvl3pPr>
      <a:lvl4pPr algn="ctr" rtl="0" eaLnBrk="0" fontAlgn="base" hangingPunct="0">
        <a:lnSpc>
          <a:spcPts val="3900"/>
        </a:lnSpc>
        <a:spcBef>
          <a:spcPct val="0"/>
        </a:spcBef>
        <a:spcAft>
          <a:spcPct val="0"/>
        </a:spcAft>
        <a:defRPr sz="3800" b="1">
          <a:solidFill>
            <a:srgbClr val="FFFF00"/>
          </a:solidFill>
          <a:latin typeface="Verdana" pitchFamily="34" charset="0"/>
        </a:defRPr>
      </a:lvl4pPr>
      <a:lvl5pPr algn="ctr" rtl="0" eaLnBrk="0" fontAlgn="base" hangingPunct="0">
        <a:lnSpc>
          <a:spcPts val="3900"/>
        </a:lnSpc>
        <a:spcBef>
          <a:spcPct val="0"/>
        </a:spcBef>
        <a:spcAft>
          <a:spcPct val="0"/>
        </a:spcAft>
        <a:defRPr sz="3800" b="1">
          <a:solidFill>
            <a:srgbClr val="FFFF00"/>
          </a:solidFill>
          <a:latin typeface="Verdana" pitchFamily="34" charset="0"/>
        </a:defRPr>
      </a:lvl5pPr>
      <a:lvl6pPr marL="457200" algn="ctr" rtl="0" fontAlgn="base">
        <a:lnSpc>
          <a:spcPts val="3900"/>
        </a:lnSpc>
        <a:spcBef>
          <a:spcPct val="0"/>
        </a:spcBef>
        <a:spcAft>
          <a:spcPct val="0"/>
        </a:spcAft>
        <a:defRPr sz="3800" b="1">
          <a:solidFill>
            <a:srgbClr val="FFFF00"/>
          </a:solidFill>
          <a:latin typeface="Verdana" pitchFamily="34" charset="0"/>
        </a:defRPr>
      </a:lvl6pPr>
      <a:lvl7pPr marL="914400" algn="ctr" rtl="0" fontAlgn="base">
        <a:lnSpc>
          <a:spcPts val="3900"/>
        </a:lnSpc>
        <a:spcBef>
          <a:spcPct val="0"/>
        </a:spcBef>
        <a:spcAft>
          <a:spcPct val="0"/>
        </a:spcAft>
        <a:defRPr sz="3800" b="1">
          <a:solidFill>
            <a:srgbClr val="FFFF00"/>
          </a:solidFill>
          <a:latin typeface="Verdana" pitchFamily="34" charset="0"/>
        </a:defRPr>
      </a:lvl7pPr>
      <a:lvl8pPr marL="1371600" algn="ctr" rtl="0" fontAlgn="base">
        <a:lnSpc>
          <a:spcPts val="3900"/>
        </a:lnSpc>
        <a:spcBef>
          <a:spcPct val="0"/>
        </a:spcBef>
        <a:spcAft>
          <a:spcPct val="0"/>
        </a:spcAft>
        <a:defRPr sz="3800" b="1">
          <a:solidFill>
            <a:srgbClr val="FFFF00"/>
          </a:solidFill>
          <a:latin typeface="Verdana" pitchFamily="34" charset="0"/>
        </a:defRPr>
      </a:lvl8pPr>
      <a:lvl9pPr marL="1828800" algn="ctr" rtl="0" fontAlgn="base">
        <a:lnSpc>
          <a:spcPts val="3900"/>
        </a:lnSpc>
        <a:spcBef>
          <a:spcPct val="0"/>
        </a:spcBef>
        <a:spcAft>
          <a:spcPct val="0"/>
        </a:spcAft>
        <a:defRPr sz="3800" b="1">
          <a:solidFill>
            <a:srgbClr val="FFFF00"/>
          </a:solidFill>
          <a:latin typeface="Verdana" pitchFamily="34" charset="0"/>
        </a:defRPr>
      </a:lvl9pPr>
    </p:titleStyle>
    <p:bodyStyle>
      <a:lvl1pPr marL="342900" indent="-342900" algn="l" rtl="0" eaLnBrk="0" fontAlgn="base" hangingPunct="0">
        <a:lnSpc>
          <a:spcPct val="110000"/>
        </a:lnSpc>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lnSpc>
          <a:spcPct val="110000"/>
        </a:lnSpc>
        <a:spcBef>
          <a:spcPct val="20000"/>
        </a:spcBef>
        <a:spcAft>
          <a:spcPct val="0"/>
        </a:spcAft>
        <a:buChar char="–"/>
        <a:defRPr sz="2800">
          <a:solidFill>
            <a:schemeClr val="bg1"/>
          </a:solidFill>
          <a:latin typeface="+mn-lt"/>
        </a:defRPr>
      </a:lvl2pPr>
      <a:lvl3pPr marL="1143000" indent="-228600" algn="l" rtl="0" eaLnBrk="0" fontAlgn="base" hangingPunct="0">
        <a:lnSpc>
          <a:spcPct val="110000"/>
        </a:lnSpc>
        <a:spcBef>
          <a:spcPct val="20000"/>
        </a:spcBef>
        <a:spcAft>
          <a:spcPct val="0"/>
        </a:spcAft>
        <a:buChar char="•"/>
        <a:defRPr sz="2400">
          <a:solidFill>
            <a:schemeClr val="bg1"/>
          </a:solidFill>
          <a:latin typeface="+mn-lt"/>
        </a:defRPr>
      </a:lvl3pPr>
      <a:lvl4pPr marL="1600200" indent="-228600" algn="l" rtl="0" eaLnBrk="0" fontAlgn="base" hangingPunct="0">
        <a:lnSpc>
          <a:spcPct val="110000"/>
        </a:lnSpc>
        <a:spcBef>
          <a:spcPct val="20000"/>
        </a:spcBef>
        <a:spcAft>
          <a:spcPct val="0"/>
        </a:spcAft>
        <a:buChar char="–"/>
        <a:defRPr sz="2000">
          <a:solidFill>
            <a:schemeClr val="bg1"/>
          </a:solidFill>
          <a:latin typeface="+mn-lt"/>
        </a:defRPr>
      </a:lvl4pPr>
      <a:lvl5pPr marL="2057400" indent="-228600" algn="l" rtl="0" eaLnBrk="0" fontAlgn="base" hangingPunct="0">
        <a:lnSpc>
          <a:spcPct val="110000"/>
        </a:lnSpc>
        <a:spcBef>
          <a:spcPct val="20000"/>
        </a:spcBef>
        <a:spcAft>
          <a:spcPct val="0"/>
        </a:spcAft>
        <a:buChar char="»"/>
        <a:defRPr sz="2000">
          <a:solidFill>
            <a:schemeClr val="bg1"/>
          </a:solidFill>
          <a:latin typeface="+mn-lt"/>
        </a:defRPr>
      </a:lvl5pPr>
      <a:lvl6pPr marL="2514600" indent="-228600" algn="l" rtl="0" fontAlgn="base">
        <a:lnSpc>
          <a:spcPct val="110000"/>
        </a:lnSpc>
        <a:spcBef>
          <a:spcPct val="20000"/>
        </a:spcBef>
        <a:spcAft>
          <a:spcPct val="0"/>
        </a:spcAft>
        <a:buChar char="»"/>
        <a:defRPr sz="2000">
          <a:solidFill>
            <a:schemeClr val="bg1"/>
          </a:solidFill>
          <a:latin typeface="+mn-lt"/>
        </a:defRPr>
      </a:lvl6pPr>
      <a:lvl7pPr marL="2971800" indent="-228600" algn="l" rtl="0" fontAlgn="base">
        <a:lnSpc>
          <a:spcPct val="110000"/>
        </a:lnSpc>
        <a:spcBef>
          <a:spcPct val="20000"/>
        </a:spcBef>
        <a:spcAft>
          <a:spcPct val="0"/>
        </a:spcAft>
        <a:buChar char="»"/>
        <a:defRPr sz="2000">
          <a:solidFill>
            <a:schemeClr val="bg1"/>
          </a:solidFill>
          <a:latin typeface="+mn-lt"/>
        </a:defRPr>
      </a:lvl7pPr>
      <a:lvl8pPr marL="3429000" indent="-228600" algn="l" rtl="0" fontAlgn="base">
        <a:lnSpc>
          <a:spcPct val="110000"/>
        </a:lnSpc>
        <a:spcBef>
          <a:spcPct val="20000"/>
        </a:spcBef>
        <a:spcAft>
          <a:spcPct val="0"/>
        </a:spcAft>
        <a:buChar char="»"/>
        <a:defRPr sz="2000">
          <a:solidFill>
            <a:schemeClr val="bg1"/>
          </a:solidFill>
          <a:latin typeface="+mn-lt"/>
        </a:defRPr>
      </a:lvl8pPr>
      <a:lvl9pPr marL="3886200" indent="-228600" algn="l" rtl="0" fontAlgn="base">
        <a:lnSpc>
          <a:spcPct val="110000"/>
        </a:lnSpc>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9.gif"/><Relationship Id="rId4" Type="http://schemas.openxmlformats.org/officeDocument/2006/relationships/image" Target="../media/image10.gif"/></Relationships>
</file>

<file path=ppt/slides/_rels/slide1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1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bblue@ksdot.org"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a:xfrm>
            <a:off x="1663909" y="269822"/>
            <a:ext cx="5606322" cy="1049313"/>
          </a:xfrm>
        </p:spPr>
        <p:txBody>
          <a:bodyPr/>
          <a:lstStyle/>
          <a:p>
            <a:pPr algn="ctr" fontAlgn="auto">
              <a:spcAft>
                <a:spcPts val="0"/>
              </a:spcAft>
              <a:defRPr/>
            </a:pPr>
            <a:r>
              <a:rPr lang="en-US" sz="4000" i="1" dirty="0" smtClean="0">
                <a:solidFill>
                  <a:schemeClr val="tx2">
                    <a:tint val="100000"/>
                    <a:satMod val="250000"/>
                  </a:schemeClr>
                </a:solidFill>
              </a:rPr>
              <a:t> </a:t>
            </a:r>
            <a:endParaRPr lang="en-US" sz="4800" i="1" dirty="0">
              <a:solidFill>
                <a:schemeClr val="tx2">
                  <a:tint val="100000"/>
                  <a:satMod val="250000"/>
                </a:schemeClr>
              </a:solidFill>
              <a:effectLst>
                <a:outerShdw blurRad="38100" dist="38100" dir="2700000" algn="tl">
                  <a:srgbClr val="000000">
                    <a:alpha val="43137"/>
                  </a:srgbClr>
                </a:outerShdw>
              </a:effectLst>
              <a:latin typeface="Franklin Gothic Medium" pitchFamily="34" charset="0"/>
            </a:endParaRPr>
          </a:p>
        </p:txBody>
      </p:sp>
      <p:sp>
        <p:nvSpPr>
          <p:cNvPr id="20483" name="Rectangle 3"/>
          <p:cNvSpPr>
            <a:spLocks noGrp="1" noChangeArrowheads="1"/>
          </p:cNvSpPr>
          <p:nvPr>
            <p:ph type="subTitle" idx="1"/>
          </p:nvPr>
        </p:nvSpPr>
        <p:spPr>
          <a:xfrm>
            <a:off x="300038" y="1589088"/>
            <a:ext cx="8588375" cy="5268912"/>
          </a:xfrm>
        </p:spPr>
        <p:txBody>
          <a:bodyPr>
            <a:normAutofit fontScale="77500" lnSpcReduction="20000"/>
          </a:bodyPr>
          <a:lstStyle/>
          <a:p>
            <a:pPr algn="ctr" fontAlgn="auto">
              <a:lnSpc>
                <a:spcPct val="90000"/>
              </a:lnSpc>
              <a:spcAft>
                <a:spcPts val="0"/>
              </a:spcAft>
              <a:buFont typeface="Wingdings 2"/>
              <a:buNone/>
              <a:defRPr/>
            </a:pPr>
            <a:endParaRPr lang="en-US" sz="2800" b="1" dirty="0" smtClean="0"/>
          </a:p>
          <a:p>
            <a:pPr algn="ctr" fontAlgn="auto">
              <a:lnSpc>
                <a:spcPct val="90000"/>
              </a:lnSpc>
              <a:spcAft>
                <a:spcPts val="0"/>
              </a:spcAft>
              <a:buFont typeface="Wingdings 2"/>
              <a:buNone/>
              <a:defRPr/>
            </a:pPr>
            <a:endParaRPr lang="en-US" sz="2800" b="1" dirty="0" smtClean="0"/>
          </a:p>
          <a:p>
            <a:pPr algn="ctr" fontAlgn="auto">
              <a:lnSpc>
                <a:spcPct val="90000"/>
              </a:lnSpc>
              <a:spcAft>
                <a:spcPts val="0"/>
              </a:spcAft>
              <a:buFont typeface="Wingdings 2"/>
              <a:buNone/>
              <a:defRPr/>
            </a:pPr>
            <a:r>
              <a:rPr lang="en-US" sz="7000" b="1" i="1" dirty="0" smtClean="0">
                <a:solidFill>
                  <a:schemeClr val="tx2">
                    <a:lumMod val="75000"/>
                  </a:schemeClr>
                </a:solidFill>
                <a:effectLst>
                  <a:outerShdw blurRad="38100" dist="38100" dir="2700000" algn="tl">
                    <a:srgbClr val="000000">
                      <a:alpha val="43137"/>
                    </a:srgbClr>
                  </a:outerShdw>
                </a:effectLst>
                <a:latin typeface="Cambria" pitchFamily="18" charset="0"/>
              </a:rPr>
              <a:t>Kansas City 511</a:t>
            </a:r>
            <a:endParaRPr lang="en-US" sz="7000" b="1" dirty="0" smtClean="0">
              <a:solidFill>
                <a:schemeClr val="tx2">
                  <a:lumMod val="75000"/>
                </a:schemeClr>
              </a:solidFill>
              <a:effectLst>
                <a:outerShdw blurRad="38100" dist="38100" dir="2700000" algn="tl">
                  <a:srgbClr val="000000">
                    <a:alpha val="43137"/>
                  </a:srgbClr>
                </a:outerShdw>
              </a:effectLst>
              <a:latin typeface="Cambria" pitchFamily="18" charset="0"/>
            </a:endParaRPr>
          </a:p>
          <a:p>
            <a:pPr algn="ctr" fontAlgn="auto">
              <a:lnSpc>
                <a:spcPct val="90000"/>
              </a:lnSpc>
              <a:spcAft>
                <a:spcPts val="0"/>
              </a:spcAft>
              <a:buFont typeface="Wingdings 2"/>
              <a:buNone/>
              <a:defRPr/>
            </a:pPr>
            <a:endParaRPr lang="en-US" sz="5200" b="1" dirty="0" smtClean="0">
              <a:effectLst>
                <a:outerShdw blurRad="38100" dist="38100" dir="2700000" algn="tl">
                  <a:srgbClr val="000000">
                    <a:alpha val="43137"/>
                  </a:srgbClr>
                </a:outerShdw>
              </a:effectLst>
              <a:latin typeface="Verdana" pitchFamily="34" charset="0"/>
            </a:endParaRPr>
          </a:p>
          <a:p>
            <a:pPr algn="ctr" fontAlgn="auto">
              <a:lnSpc>
                <a:spcPct val="90000"/>
              </a:lnSpc>
              <a:spcAft>
                <a:spcPts val="0"/>
              </a:spcAft>
              <a:buFont typeface="Wingdings 2"/>
              <a:buNone/>
              <a:defRPr/>
            </a:pPr>
            <a:r>
              <a:rPr lang="en-US" sz="4700" b="1" dirty="0" smtClean="0">
                <a:solidFill>
                  <a:schemeClr val="tx2">
                    <a:lumMod val="90000"/>
                  </a:schemeClr>
                </a:solidFill>
                <a:effectLst>
                  <a:outerShdw blurRad="38100" dist="38100" dir="2700000" algn="tl">
                    <a:srgbClr val="000000">
                      <a:alpha val="43137"/>
                    </a:srgbClr>
                  </a:outerShdw>
                </a:effectLst>
              </a:rPr>
              <a:t>Kansas City </a:t>
            </a:r>
          </a:p>
          <a:p>
            <a:pPr algn="ctr" fontAlgn="auto">
              <a:lnSpc>
                <a:spcPct val="90000"/>
              </a:lnSpc>
              <a:spcAft>
                <a:spcPts val="0"/>
              </a:spcAft>
              <a:buFont typeface="Wingdings 2"/>
              <a:buNone/>
              <a:defRPr/>
            </a:pPr>
            <a:r>
              <a:rPr lang="en-US" sz="4700" b="1" dirty="0" smtClean="0">
                <a:solidFill>
                  <a:schemeClr val="tx2">
                    <a:lumMod val="90000"/>
                  </a:schemeClr>
                </a:solidFill>
                <a:effectLst>
                  <a:outerShdw blurRad="38100" dist="38100" dir="2700000" algn="tl">
                    <a:srgbClr val="000000">
                      <a:alpha val="43137"/>
                    </a:srgbClr>
                  </a:outerShdw>
                </a:effectLst>
              </a:rPr>
              <a:t>ITS Symposium</a:t>
            </a:r>
            <a:endParaRPr lang="en-US" sz="4700" b="1" dirty="0">
              <a:solidFill>
                <a:schemeClr val="tx2">
                  <a:lumMod val="90000"/>
                </a:schemeClr>
              </a:solidFill>
              <a:effectLst>
                <a:outerShdw blurRad="38100" dist="38100" dir="2700000" algn="tl">
                  <a:srgbClr val="000000">
                    <a:alpha val="43137"/>
                  </a:srgbClr>
                </a:outerShdw>
              </a:effectLst>
            </a:endParaRPr>
          </a:p>
          <a:p>
            <a:pPr algn="ctr" fontAlgn="auto">
              <a:lnSpc>
                <a:spcPct val="90000"/>
              </a:lnSpc>
              <a:spcAft>
                <a:spcPts val="0"/>
              </a:spcAft>
              <a:buFont typeface="Wingdings 2"/>
              <a:buNone/>
              <a:defRPr/>
            </a:pPr>
            <a:r>
              <a:rPr lang="en-US" sz="4700" b="1" dirty="0" smtClean="0">
                <a:solidFill>
                  <a:schemeClr val="tx2">
                    <a:lumMod val="90000"/>
                  </a:schemeClr>
                </a:solidFill>
                <a:effectLst>
                  <a:outerShdw blurRad="38100" dist="38100" dir="2700000" algn="tl">
                    <a:srgbClr val="000000">
                      <a:alpha val="43137"/>
                    </a:srgbClr>
                  </a:outerShdw>
                </a:effectLst>
              </a:rPr>
              <a:t>May 6, 2009</a:t>
            </a:r>
            <a:endParaRPr lang="en-US" sz="4700" b="1" dirty="0" smtClean="0">
              <a:solidFill>
                <a:schemeClr val="tx2">
                  <a:lumMod val="90000"/>
                </a:schemeClr>
              </a:solidFill>
            </a:endParaRPr>
          </a:p>
          <a:p>
            <a:pPr algn="ctr" fontAlgn="auto">
              <a:lnSpc>
                <a:spcPct val="90000"/>
              </a:lnSpc>
              <a:spcAft>
                <a:spcPts val="0"/>
              </a:spcAft>
              <a:buFont typeface="Wingdings 2"/>
              <a:buNone/>
              <a:defRPr/>
            </a:pPr>
            <a:endParaRPr lang="en-US" sz="2200" b="1" dirty="0" smtClean="0">
              <a:latin typeface="Verdana" pitchFamily="34" charset="0"/>
            </a:endParaRPr>
          </a:p>
          <a:p>
            <a:pPr algn="ctr" fontAlgn="auto">
              <a:lnSpc>
                <a:spcPct val="90000"/>
              </a:lnSpc>
              <a:spcAft>
                <a:spcPts val="0"/>
              </a:spcAft>
              <a:buFont typeface="Wingdings 2"/>
              <a:buNone/>
              <a:defRPr/>
            </a:pPr>
            <a:endParaRPr lang="en-US" sz="2200" b="1" dirty="0" smtClean="0">
              <a:latin typeface="Verdana" pitchFamily="34" charset="0"/>
            </a:endParaRPr>
          </a:p>
          <a:p>
            <a:pPr algn="ctr" fontAlgn="auto">
              <a:lnSpc>
                <a:spcPct val="90000"/>
              </a:lnSpc>
              <a:spcAft>
                <a:spcPts val="0"/>
              </a:spcAft>
              <a:buFont typeface="Wingdings 2"/>
              <a:buNone/>
              <a:defRPr/>
            </a:pPr>
            <a:endParaRPr lang="en-US" sz="3200" b="1" dirty="0" smtClean="0">
              <a:latin typeface="Verdana" pitchFamily="34" charset="0"/>
            </a:endParaRPr>
          </a:p>
          <a:p>
            <a:pPr algn="ctr" fontAlgn="auto">
              <a:lnSpc>
                <a:spcPct val="90000"/>
              </a:lnSpc>
              <a:spcAft>
                <a:spcPts val="0"/>
              </a:spcAft>
              <a:buFont typeface="Wingdings 2"/>
              <a:buNone/>
              <a:defRPr/>
            </a:pPr>
            <a:r>
              <a:rPr lang="en-US" sz="3300" dirty="0" smtClean="0"/>
              <a:t>Presented by:</a:t>
            </a:r>
          </a:p>
          <a:p>
            <a:pPr algn="ctr" fontAlgn="auto">
              <a:lnSpc>
                <a:spcPct val="90000"/>
              </a:lnSpc>
              <a:spcAft>
                <a:spcPts val="0"/>
              </a:spcAft>
              <a:buFont typeface="Wingdings 2"/>
              <a:buNone/>
              <a:defRPr/>
            </a:pPr>
            <a:r>
              <a:rPr lang="en-US" sz="3300" dirty="0" smtClean="0"/>
              <a:t>  Barb Blue, ATIS/511 Program Manager</a:t>
            </a:r>
            <a:endParaRPr lang="en-US" sz="3300" dirty="0"/>
          </a:p>
          <a:p>
            <a:pPr algn="ctr" fontAlgn="auto">
              <a:lnSpc>
                <a:spcPct val="90000"/>
              </a:lnSpc>
              <a:spcAft>
                <a:spcPts val="0"/>
              </a:spcAft>
              <a:buFont typeface="Wingdings 2"/>
              <a:buNone/>
              <a:defRPr/>
            </a:pPr>
            <a:r>
              <a:rPr lang="en-US" sz="3300" dirty="0"/>
              <a:t>Kansas Department of Transportation (KDOT</a:t>
            </a:r>
            <a:r>
              <a:rPr lang="en-US" sz="3300" b="1" dirty="0"/>
              <a:t>)</a:t>
            </a:r>
          </a:p>
          <a:p>
            <a:pPr fontAlgn="auto">
              <a:lnSpc>
                <a:spcPct val="90000"/>
              </a:lnSpc>
              <a:spcAft>
                <a:spcPts val="0"/>
              </a:spcAft>
              <a:buFont typeface="Wingdings 2"/>
              <a:buNone/>
              <a:defRPr/>
            </a:pPr>
            <a:endParaRPr lang="en-US" sz="2800" b="1" dirty="0"/>
          </a:p>
          <a:p>
            <a:pPr fontAlgn="auto">
              <a:lnSpc>
                <a:spcPct val="90000"/>
              </a:lnSpc>
              <a:spcAft>
                <a:spcPts val="0"/>
              </a:spcAft>
              <a:buFont typeface="Wingdings 2"/>
              <a:buNone/>
              <a:defRPr/>
            </a:pPr>
            <a:endParaRPr lang="en-US" sz="2800" b="1" dirty="0"/>
          </a:p>
          <a:p>
            <a:pPr fontAlgn="auto">
              <a:lnSpc>
                <a:spcPct val="90000"/>
              </a:lnSpc>
              <a:spcAft>
                <a:spcPts val="0"/>
              </a:spcAft>
              <a:buFont typeface="Wingdings 2"/>
              <a:buNone/>
              <a:defRPr/>
            </a:pPr>
            <a:endParaRPr lang="en-US" sz="2800" b="1" dirty="0"/>
          </a:p>
        </p:txBody>
      </p:sp>
      <p:pic>
        <p:nvPicPr>
          <p:cNvPr id="245763" name="Picture 13"/>
          <p:cNvPicPr>
            <a:picLocks noChangeAspect="1" noChangeArrowheads="1"/>
          </p:cNvPicPr>
          <p:nvPr/>
        </p:nvPicPr>
        <p:blipFill>
          <a:blip r:embed="rId3"/>
          <a:srcRect/>
          <a:stretch>
            <a:fillRect/>
          </a:stretch>
        </p:blipFill>
        <p:spPr bwMode="auto">
          <a:xfrm>
            <a:off x="452438" y="2601913"/>
            <a:ext cx="1949450" cy="2228850"/>
          </a:xfrm>
          <a:prstGeom prst="rect">
            <a:avLst/>
          </a:prstGeom>
          <a:noFill/>
          <a:ln w="9525">
            <a:noFill/>
            <a:miter lim="800000"/>
            <a:headEnd/>
            <a:tailEnd/>
          </a:ln>
        </p:spPr>
      </p:pic>
      <p:pic>
        <p:nvPicPr>
          <p:cNvPr id="245764" name="Picture 14"/>
          <p:cNvPicPr>
            <a:picLocks noChangeAspect="1" noChangeArrowheads="1"/>
          </p:cNvPicPr>
          <p:nvPr/>
        </p:nvPicPr>
        <p:blipFill>
          <a:blip r:embed="rId4"/>
          <a:srcRect/>
          <a:stretch>
            <a:fillRect/>
          </a:stretch>
        </p:blipFill>
        <p:spPr bwMode="auto">
          <a:xfrm>
            <a:off x="6978650" y="2584450"/>
            <a:ext cx="1687513" cy="22494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9056" y="194872"/>
            <a:ext cx="6041036" cy="794480"/>
          </a:xfrm>
        </p:spPr>
        <p:txBody>
          <a:bodyPr/>
          <a:lstStyle/>
          <a:p>
            <a:pPr algn="ctr" fontAlgn="auto">
              <a:spcAft>
                <a:spcPts val="0"/>
              </a:spcAft>
              <a:defRPr/>
            </a:pPr>
            <a:r>
              <a:rPr lang="en-US" i="1" dirty="0" smtClean="0">
                <a:solidFill>
                  <a:schemeClr val="tx2">
                    <a:lumMod val="75000"/>
                  </a:schemeClr>
                </a:solidFill>
                <a:latin typeface="Cambria" pitchFamily="18" charset="0"/>
              </a:rPr>
              <a:t>Kansas City 511</a:t>
            </a:r>
            <a:endParaRPr lang="en-US" i="1" dirty="0">
              <a:solidFill>
                <a:schemeClr val="tx2">
                  <a:lumMod val="75000"/>
                </a:schemeClr>
              </a:solidFill>
              <a:latin typeface="Cambria" pitchFamily="18" charset="0"/>
            </a:endParaRPr>
          </a:p>
        </p:txBody>
      </p:sp>
      <p:sp>
        <p:nvSpPr>
          <p:cNvPr id="3" name="Content Placeholder 2"/>
          <p:cNvSpPr>
            <a:spLocks noGrp="1"/>
          </p:cNvSpPr>
          <p:nvPr>
            <p:ph idx="1"/>
          </p:nvPr>
        </p:nvSpPr>
        <p:spPr>
          <a:xfrm>
            <a:off x="381000" y="1214438"/>
            <a:ext cx="8382000" cy="5110162"/>
          </a:xfrm>
        </p:spPr>
        <p:txBody>
          <a:bodyPr>
            <a:normAutofit/>
          </a:bodyPr>
          <a:lstStyle/>
          <a:p>
            <a:pPr marL="320040" indent="-320040" fontAlgn="auto">
              <a:spcAft>
                <a:spcPts val="0"/>
              </a:spcAft>
              <a:buClr>
                <a:schemeClr val="tx2">
                  <a:lumMod val="75000"/>
                </a:schemeClr>
              </a:buClr>
              <a:buSzPct val="95000"/>
              <a:buFont typeface="Wingdings" pitchFamily="2" charset="2"/>
              <a:buChar char="v"/>
              <a:defRPr/>
            </a:pPr>
            <a:r>
              <a:rPr lang="en-US" sz="3200" dirty="0" smtClean="0"/>
              <a:t> </a:t>
            </a:r>
            <a:r>
              <a:rPr lang="en-US" sz="3600" b="1" dirty="0" smtClean="0"/>
              <a:t>Benefits of A Kansas City System</a:t>
            </a:r>
            <a:endParaRPr lang="en-US" sz="3600" dirty="0" smtClean="0"/>
          </a:p>
          <a:p>
            <a:pPr marL="630936" lvl="1" indent="-274320" fontAlgn="auto">
              <a:spcAft>
                <a:spcPts val="0"/>
              </a:spcAft>
              <a:buClr>
                <a:schemeClr val="tx2">
                  <a:lumMod val="75000"/>
                </a:schemeClr>
              </a:buClr>
              <a:buSzPct val="95000"/>
              <a:buFont typeface="Wingdings 2"/>
              <a:buBlip>
                <a:blip r:embed="rId3"/>
              </a:buBlip>
              <a:defRPr/>
            </a:pPr>
            <a:r>
              <a:rPr lang="en-US" sz="3200" dirty="0" smtClean="0"/>
              <a:t>Easy access to information across state lines</a:t>
            </a:r>
          </a:p>
          <a:p>
            <a:pPr marL="630936" lvl="1" indent="-274320" fontAlgn="auto">
              <a:spcAft>
                <a:spcPts val="0"/>
              </a:spcAft>
              <a:buClr>
                <a:schemeClr val="tx2">
                  <a:lumMod val="75000"/>
                </a:schemeClr>
              </a:buClr>
              <a:buSzPct val="95000"/>
              <a:buFont typeface="Wingdings 2"/>
              <a:buBlip>
                <a:blip r:embed="rId3"/>
              </a:buBlip>
              <a:defRPr/>
            </a:pPr>
            <a:r>
              <a:rPr lang="en-US" sz="3200" dirty="0" smtClean="0"/>
              <a:t>Provide information travelers need/want to make informed decisions</a:t>
            </a:r>
          </a:p>
          <a:p>
            <a:pPr marL="923544" lvl="2" indent="-274320" fontAlgn="auto">
              <a:spcAft>
                <a:spcPts val="0"/>
              </a:spcAft>
              <a:buClr>
                <a:schemeClr val="tx2">
                  <a:lumMod val="75000"/>
                </a:schemeClr>
              </a:buClr>
              <a:buSzPct val="95000"/>
              <a:buFont typeface="Wingdings 2"/>
              <a:buBlip>
                <a:blip r:embed="rId4"/>
              </a:buBlip>
              <a:defRPr/>
            </a:pPr>
            <a:r>
              <a:rPr lang="en-US" sz="3000" dirty="0" smtClean="0"/>
              <a:t> Metro traveler needs are different than rural</a:t>
            </a:r>
          </a:p>
          <a:p>
            <a:pPr marL="630936" lvl="1" indent="-274320" fontAlgn="auto">
              <a:spcAft>
                <a:spcPts val="0"/>
              </a:spcAft>
              <a:buClr>
                <a:schemeClr val="tx2">
                  <a:lumMod val="75000"/>
                </a:schemeClr>
              </a:buClr>
              <a:buSzPct val="95000"/>
              <a:buFont typeface="Wingdings 2"/>
              <a:buBlip>
                <a:blip r:embed="rId3"/>
              </a:buBlip>
              <a:defRPr/>
            </a:pPr>
            <a:r>
              <a:rPr lang="en-US" sz="3200" dirty="0" smtClean="0"/>
              <a:t>Increased customer service/satisfaction</a:t>
            </a:r>
          </a:p>
          <a:p>
            <a:pPr marL="630936" lvl="1" indent="-274320" fontAlgn="auto">
              <a:spcAft>
                <a:spcPts val="0"/>
              </a:spcAft>
              <a:buClr>
                <a:schemeClr val="tx2">
                  <a:lumMod val="75000"/>
                </a:schemeClr>
              </a:buClr>
              <a:buSzPct val="95000"/>
              <a:buFont typeface="Wingdings 2"/>
              <a:buBlip>
                <a:blip r:embed="rId3"/>
              </a:buBlip>
              <a:defRPr/>
            </a:pPr>
            <a:r>
              <a:rPr lang="en-US" sz="3200" dirty="0" smtClean="0"/>
              <a:t>Accurate, reliable information can provide opportunity for changed traveler behaviors</a:t>
            </a:r>
          </a:p>
          <a:p>
            <a:pPr marL="630936" lvl="1" indent="-274320" fontAlgn="auto">
              <a:spcAft>
                <a:spcPts val="0"/>
              </a:spcAft>
              <a:buClr>
                <a:schemeClr val="tx2">
                  <a:lumMod val="75000"/>
                </a:schemeClr>
              </a:buClr>
              <a:buSzPct val="95000"/>
              <a:buFont typeface="Wingdings 2"/>
              <a:buBlip>
                <a:blip r:embed="rId3"/>
              </a:buBlip>
              <a:defRPr/>
            </a:pPr>
            <a:r>
              <a:rPr lang="en-US" sz="3200" dirty="0" smtClean="0"/>
              <a:t>Stakeholder Public Relations</a:t>
            </a:r>
            <a:endParaRPr lang="en-US" sz="3200" dirty="0"/>
          </a:p>
        </p:txBody>
      </p:sp>
      <p:sp>
        <p:nvSpPr>
          <p:cNvPr id="4" name="Slide Number Placeholder 3"/>
          <p:cNvSpPr>
            <a:spLocks noGrp="1"/>
          </p:cNvSpPr>
          <p:nvPr>
            <p:ph type="sldNum" sz="quarter" idx="12"/>
          </p:nvPr>
        </p:nvSpPr>
        <p:spPr/>
        <p:txBody>
          <a:bodyPr/>
          <a:lstStyle/>
          <a:p>
            <a:pPr>
              <a:defRPr/>
            </a:pPr>
            <a:fld id="{9C85EFDE-C543-442E-B590-4EA810293AFF}" type="slidenum">
              <a:rPr lang="en-US"/>
              <a:pPr>
                <a:defRPr/>
              </a:pPr>
              <a:t>10</a:t>
            </a:fld>
            <a:endParaRPr lang="en-US"/>
          </a:p>
        </p:txBody>
      </p:sp>
    </p:spTree>
  </p:cSld>
  <p:clrMapOvr>
    <a:masterClrMapping/>
  </p:clrMapOvr>
  <p:transition>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4046" y="152400"/>
            <a:ext cx="6011056" cy="836951"/>
          </a:xfrm>
        </p:spPr>
        <p:txBody>
          <a:bodyPr/>
          <a:lstStyle/>
          <a:p>
            <a:pPr algn="ctr" fontAlgn="auto">
              <a:spcAft>
                <a:spcPts val="0"/>
              </a:spcAft>
              <a:defRPr/>
            </a:pPr>
            <a:r>
              <a:rPr lang="en-US" i="1" dirty="0" smtClean="0">
                <a:solidFill>
                  <a:schemeClr val="tx2">
                    <a:lumMod val="75000"/>
                  </a:schemeClr>
                </a:solidFill>
                <a:latin typeface="Cambria" pitchFamily="18" charset="0"/>
              </a:rPr>
              <a:t>KC System Goals</a:t>
            </a:r>
            <a:endParaRPr lang="en-US" i="1" dirty="0">
              <a:solidFill>
                <a:schemeClr val="tx2">
                  <a:lumMod val="75000"/>
                </a:schemeClr>
              </a:solidFill>
              <a:latin typeface="Cambria" pitchFamily="18" charset="0"/>
            </a:endParaRPr>
          </a:p>
        </p:txBody>
      </p:sp>
      <p:sp>
        <p:nvSpPr>
          <p:cNvPr id="3" name="Content Placeholder 2"/>
          <p:cNvSpPr>
            <a:spLocks noGrp="1"/>
          </p:cNvSpPr>
          <p:nvPr>
            <p:ph idx="1"/>
          </p:nvPr>
        </p:nvSpPr>
        <p:spPr>
          <a:xfrm>
            <a:off x="457200" y="1304925"/>
            <a:ext cx="8458200" cy="4867275"/>
          </a:xfrm>
        </p:spPr>
        <p:txBody>
          <a:bodyPr>
            <a:noAutofit/>
          </a:bodyPr>
          <a:lstStyle/>
          <a:p>
            <a:pPr marL="320040" indent="-320040" fontAlgn="auto">
              <a:spcAft>
                <a:spcPts val="0"/>
              </a:spcAft>
              <a:buClr>
                <a:schemeClr val="tx2">
                  <a:lumMod val="75000"/>
                </a:schemeClr>
              </a:buClr>
              <a:buSzPct val="95000"/>
              <a:buFont typeface="Wingdings" pitchFamily="2" charset="2"/>
              <a:buChar char="v"/>
              <a:defRPr/>
            </a:pPr>
            <a:r>
              <a:rPr lang="en-US" sz="3200" dirty="0" smtClean="0"/>
              <a:t> Easy access and use from both states</a:t>
            </a:r>
          </a:p>
          <a:p>
            <a:pPr marL="320040" indent="-320040" fontAlgn="auto">
              <a:spcAft>
                <a:spcPts val="0"/>
              </a:spcAft>
              <a:buClr>
                <a:schemeClr val="tx2">
                  <a:lumMod val="75000"/>
                </a:schemeClr>
              </a:buClr>
              <a:buSzPct val="95000"/>
              <a:buFont typeface="Wingdings" pitchFamily="2" charset="2"/>
              <a:buChar char="v"/>
              <a:defRPr/>
            </a:pPr>
            <a:r>
              <a:rPr lang="en-US" sz="3200" dirty="0" smtClean="0"/>
              <a:t> Timely, accurate information</a:t>
            </a:r>
          </a:p>
          <a:p>
            <a:pPr marL="320040" indent="-320040" fontAlgn="auto">
              <a:spcAft>
                <a:spcPts val="0"/>
              </a:spcAft>
              <a:buClr>
                <a:schemeClr val="tx2">
                  <a:lumMod val="75000"/>
                </a:schemeClr>
              </a:buClr>
              <a:buSzPct val="95000"/>
              <a:buFont typeface="Wingdings" pitchFamily="2" charset="2"/>
              <a:buChar char="v"/>
              <a:defRPr/>
            </a:pPr>
            <a:r>
              <a:rPr lang="en-US" sz="3200" dirty="0" smtClean="0"/>
              <a:t> Increased detail and types of information</a:t>
            </a:r>
          </a:p>
          <a:p>
            <a:pPr marL="320040" indent="-320040" fontAlgn="auto">
              <a:spcAft>
                <a:spcPts val="0"/>
              </a:spcAft>
              <a:buClr>
                <a:schemeClr val="tx2">
                  <a:lumMod val="75000"/>
                </a:schemeClr>
              </a:buClr>
              <a:buSzPct val="95000"/>
              <a:buFont typeface="Wingdings" pitchFamily="2" charset="2"/>
              <a:buChar char="v"/>
              <a:defRPr/>
            </a:pPr>
            <a:r>
              <a:rPr lang="en-US" sz="3200" dirty="0" smtClean="0"/>
              <a:t> Easy, reliable user access (no dropped calls)</a:t>
            </a:r>
          </a:p>
          <a:p>
            <a:pPr marL="320040" indent="-320040" fontAlgn="auto">
              <a:spcAft>
                <a:spcPts val="0"/>
              </a:spcAft>
              <a:buClr>
                <a:schemeClr val="tx2">
                  <a:lumMod val="75000"/>
                </a:schemeClr>
              </a:buClr>
              <a:buSzPct val="95000"/>
              <a:buFont typeface="Wingdings" pitchFamily="2" charset="2"/>
              <a:buChar char="v"/>
              <a:defRPr/>
            </a:pPr>
            <a:r>
              <a:rPr lang="en-US" sz="3200" dirty="0" smtClean="0"/>
              <a:t> Reliable system operations</a:t>
            </a:r>
          </a:p>
          <a:p>
            <a:pPr marL="320040" indent="-320040" fontAlgn="auto">
              <a:spcAft>
                <a:spcPts val="0"/>
              </a:spcAft>
              <a:buClr>
                <a:schemeClr val="tx2">
                  <a:lumMod val="75000"/>
                </a:schemeClr>
              </a:buClr>
              <a:buSzPct val="95000"/>
              <a:buFont typeface="Wingdings" pitchFamily="2" charset="2"/>
              <a:buChar char="v"/>
              <a:defRPr/>
            </a:pPr>
            <a:r>
              <a:rPr lang="en-US" sz="3200" dirty="0" smtClean="0"/>
              <a:t> Cost-effective system operations/maintenance</a:t>
            </a:r>
          </a:p>
          <a:p>
            <a:pPr marL="320040" indent="-320040" fontAlgn="auto">
              <a:spcAft>
                <a:spcPts val="0"/>
              </a:spcAft>
              <a:buClr>
                <a:schemeClr val="tx2">
                  <a:lumMod val="75000"/>
                </a:schemeClr>
              </a:buClr>
              <a:buSzPct val="95000"/>
              <a:buFont typeface="Wingdings" pitchFamily="2" charset="2"/>
              <a:buChar char="v"/>
              <a:defRPr/>
            </a:pPr>
            <a:r>
              <a:rPr lang="en-US" sz="3200" dirty="0" smtClean="0"/>
              <a:t> No /minimal staff additions</a:t>
            </a:r>
          </a:p>
          <a:p>
            <a:pPr marL="320040" indent="-320040" fontAlgn="auto">
              <a:spcAft>
                <a:spcPts val="0"/>
              </a:spcAft>
              <a:buClr>
                <a:schemeClr val="tx2">
                  <a:lumMod val="75000"/>
                </a:schemeClr>
              </a:buClr>
              <a:buSzPct val="95000"/>
              <a:buFont typeface="Wingdings" pitchFamily="2" charset="2"/>
              <a:buChar char="v"/>
              <a:defRPr/>
            </a:pPr>
            <a:r>
              <a:rPr lang="en-US" sz="3200" dirty="0" smtClean="0"/>
              <a:t> Public relations for Stakeholder sponsors</a:t>
            </a:r>
            <a:endParaRPr lang="en-US" sz="3200" dirty="0"/>
          </a:p>
        </p:txBody>
      </p:sp>
      <p:sp>
        <p:nvSpPr>
          <p:cNvPr id="4" name="Slide Number Placeholder 3"/>
          <p:cNvSpPr>
            <a:spLocks noGrp="1"/>
          </p:cNvSpPr>
          <p:nvPr>
            <p:ph type="sldNum" sz="quarter" idx="12"/>
          </p:nvPr>
        </p:nvSpPr>
        <p:spPr/>
        <p:txBody>
          <a:bodyPr/>
          <a:lstStyle/>
          <a:p>
            <a:pPr>
              <a:defRPr/>
            </a:pPr>
            <a:fld id="{F1FD03C1-5C5F-4FD5-AEF9-A710051398D2}" type="slidenum">
              <a:rPr lang="en-US"/>
              <a:pPr>
                <a:defRPr/>
              </a:pPr>
              <a:t>11</a:t>
            </a:fld>
            <a:endParaRPr lang="en-US"/>
          </a:p>
        </p:txBody>
      </p:sp>
    </p:spTree>
  </p:cSld>
  <p:clrMapOvr>
    <a:masterClrMapping/>
  </p:clrMapOvr>
  <p:transition>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4047" y="197370"/>
            <a:ext cx="6041036" cy="821961"/>
          </a:xfrm>
        </p:spPr>
        <p:txBody>
          <a:bodyPr/>
          <a:lstStyle/>
          <a:p>
            <a:pPr algn="ctr" fontAlgn="auto">
              <a:spcAft>
                <a:spcPts val="0"/>
              </a:spcAft>
              <a:defRPr/>
            </a:pPr>
            <a:r>
              <a:rPr lang="en-US" i="1" dirty="0" smtClean="0">
                <a:solidFill>
                  <a:schemeClr val="tx2">
                    <a:lumMod val="75000"/>
                  </a:schemeClr>
                </a:solidFill>
                <a:latin typeface="Cambria" pitchFamily="18" charset="0"/>
              </a:rPr>
              <a:t>KC System Priorities</a:t>
            </a:r>
            <a:endParaRPr lang="en-US" i="1" dirty="0">
              <a:solidFill>
                <a:schemeClr val="tx2">
                  <a:lumMod val="75000"/>
                </a:schemeClr>
              </a:solidFill>
              <a:latin typeface="Cambria" pitchFamily="18" charset="0"/>
            </a:endParaRPr>
          </a:p>
        </p:txBody>
      </p:sp>
      <p:sp>
        <p:nvSpPr>
          <p:cNvPr id="3" name="Content Placeholder 2"/>
          <p:cNvSpPr>
            <a:spLocks noGrp="1"/>
          </p:cNvSpPr>
          <p:nvPr>
            <p:ph idx="1"/>
          </p:nvPr>
        </p:nvSpPr>
        <p:spPr>
          <a:xfrm>
            <a:off x="779463" y="1363663"/>
            <a:ext cx="7983537" cy="4808537"/>
          </a:xfrm>
        </p:spPr>
        <p:txBody>
          <a:bodyPr>
            <a:normAutofit/>
          </a:bodyPr>
          <a:lstStyle/>
          <a:p>
            <a:pPr marL="320040" indent="-320040" fontAlgn="auto">
              <a:spcAft>
                <a:spcPts val="0"/>
              </a:spcAft>
              <a:buClr>
                <a:schemeClr val="tx2">
                  <a:lumMod val="75000"/>
                </a:schemeClr>
              </a:buClr>
              <a:buSzPct val="95000"/>
              <a:buFont typeface="Wingdings" pitchFamily="2" charset="2"/>
              <a:buChar char="v"/>
              <a:defRPr/>
            </a:pPr>
            <a:r>
              <a:rPr lang="en-US" sz="3200" dirty="0" smtClean="0"/>
              <a:t>Near real time information</a:t>
            </a:r>
          </a:p>
          <a:p>
            <a:pPr marL="320040" indent="-320040" fontAlgn="auto">
              <a:spcAft>
                <a:spcPts val="0"/>
              </a:spcAft>
              <a:buClr>
                <a:schemeClr val="tx2">
                  <a:lumMod val="75000"/>
                </a:schemeClr>
              </a:buClr>
              <a:buSzPct val="95000"/>
              <a:buFont typeface="Wingdings" pitchFamily="2" charset="2"/>
              <a:buChar char="v"/>
              <a:defRPr/>
            </a:pPr>
            <a:r>
              <a:rPr lang="en-US" sz="3200" dirty="0" smtClean="0"/>
              <a:t>Low operating costs</a:t>
            </a:r>
          </a:p>
          <a:p>
            <a:pPr marL="320040" indent="-320040" fontAlgn="auto">
              <a:spcAft>
                <a:spcPts val="0"/>
              </a:spcAft>
              <a:buClr>
                <a:schemeClr val="tx2">
                  <a:lumMod val="75000"/>
                </a:schemeClr>
              </a:buClr>
              <a:buSzPct val="95000"/>
              <a:buFont typeface="Wingdings" pitchFamily="2" charset="2"/>
              <a:buChar char="v"/>
              <a:defRPr/>
            </a:pPr>
            <a:r>
              <a:rPr lang="en-US" sz="3200" dirty="0" smtClean="0"/>
              <a:t>System reliability</a:t>
            </a:r>
          </a:p>
          <a:p>
            <a:pPr marL="320040" indent="-320040" fontAlgn="auto">
              <a:spcAft>
                <a:spcPts val="0"/>
              </a:spcAft>
              <a:buClr>
                <a:schemeClr val="tx2">
                  <a:lumMod val="75000"/>
                </a:schemeClr>
              </a:buClr>
              <a:buSzPct val="95000"/>
              <a:buFont typeface="Wingdings" pitchFamily="2" charset="2"/>
              <a:buChar char="v"/>
              <a:defRPr/>
            </a:pPr>
            <a:r>
              <a:rPr lang="en-US" sz="3200" dirty="0" smtClean="0"/>
              <a:t>Content:</a:t>
            </a:r>
            <a:r>
              <a:rPr lang="en-US" dirty="0" smtClean="0"/>
              <a:t> </a:t>
            </a:r>
          </a:p>
          <a:p>
            <a:pPr marL="630936" lvl="1" indent="-274320" fontAlgn="auto">
              <a:spcAft>
                <a:spcPts val="0"/>
              </a:spcAft>
              <a:buSzPct val="95000"/>
              <a:buFont typeface="Wingdings 2"/>
              <a:buBlip>
                <a:blip r:embed="rId3"/>
              </a:buBlip>
              <a:defRPr/>
            </a:pPr>
            <a:r>
              <a:rPr lang="en-US" sz="2800" dirty="0" smtClean="0"/>
              <a:t>Weather-related road conditions </a:t>
            </a:r>
          </a:p>
          <a:p>
            <a:pPr marL="630936" lvl="1" indent="-274320" fontAlgn="auto">
              <a:spcAft>
                <a:spcPts val="0"/>
              </a:spcAft>
              <a:buSzPct val="95000"/>
              <a:buFont typeface="Wingdings 2"/>
              <a:buBlip>
                <a:blip r:embed="rId3"/>
              </a:buBlip>
              <a:defRPr/>
            </a:pPr>
            <a:r>
              <a:rPr lang="en-US" sz="2800" dirty="0" smtClean="0"/>
              <a:t>Roadway information (traffic, work zone, incidents, etc)</a:t>
            </a:r>
          </a:p>
          <a:p>
            <a:pPr marL="630936" lvl="1" indent="-274320" fontAlgn="auto">
              <a:spcAft>
                <a:spcPts val="0"/>
              </a:spcAft>
              <a:buSzPct val="95000"/>
              <a:buFont typeface="Wingdings 2"/>
              <a:buBlip>
                <a:blip r:embed="rId3"/>
              </a:buBlip>
              <a:defRPr/>
            </a:pPr>
            <a:r>
              <a:rPr lang="en-US" sz="2800" dirty="0" smtClean="0"/>
              <a:t>Weather</a:t>
            </a:r>
          </a:p>
          <a:p>
            <a:pPr marL="630936" lvl="1" indent="-274320" fontAlgn="auto">
              <a:spcAft>
                <a:spcPts val="0"/>
              </a:spcAft>
              <a:buFont typeface="Wingdings 2"/>
              <a:buBlip>
                <a:blip r:embed="rId4"/>
              </a:buBlip>
              <a:defRPr/>
            </a:pPr>
            <a:endParaRPr lang="en-US" dirty="0"/>
          </a:p>
        </p:txBody>
      </p:sp>
      <p:sp>
        <p:nvSpPr>
          <p:cNvPr id="4" name="Slide Number Placeholder 3"/>
          <p:cNvSpPr>
            <a:spLocks noGrp="1"/>
          </p:cNvSpPr>
          <p:nvPr>
            <p:ph type="sldNum" sz="quarter" idx="12"/>
          </p:nvPr>
        </p:nvSpPr>
        <p:spPr/>
        <p:txBody>
          <a:bodyPr/>
          <a:lstStyle/>
          <a:p>
            <a:pPr>
              <a:defRPr/>
            </a:pPr>
            <a:fld id="{EF61EE42-DD4F-4943-894D-F434BF657765}" type="slidenum">
              <a:rPr lang="en-US"/>
              <a:pPr>
                <a:defRPr/>
              </a:pPr>
              <a:t>12</a:t>
            </a:fld>
            <a:endParaRPr lang="en-US"/>
          </a:p>
        </p:txBody>
      </p:sp>
    </p:spTree>
  </p:cSld>
  <p:clrMapOvr>
    <a:masterClrMapping/>
  </p:clrMapOvr>
  <p:transition>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9056" y="0"/>
            <a:ext cx="6041036" cy="884420"/>
          </a:xfrm>
        </p:spPr>
        <p:txBody>
          <a:bodyPr>
            <a:normAutofit fontScale="90000"/>
          </a:bodyPr>
          <a:lstStyle/>
          <a:p>
            <a:pPr algn="ctr" fontAlgn="auto">
              <a:spcAft>
                <a:spcPts val="0"/>
              </a:spcAft>
              <a:defRPr/>
            </a:pPr>
            <a:r>
              <a:rPr lang="en-US" i="1" dirty="0" smtClean="0">
                <a:solidFill>
                  <a:schemeClr val="tx2">
                    <a:lumMod val="75000"/>
                  </a:schemeClr>
                </a:solidFill>
                <a:latin typeface="Cambria" pitchFamily="18" charset="0"/>
              </a:rPr>
              <a:t>KC System Needs/Issues</a:t>
            </a:r>
            <a:endParaRPr lang="en-US" i="1" dirty="0">
              <a:solidFill>
                <a:schemeClr val="tx2">
                  <a:lumMod val="75000"/>
                </a:schemeClr>
              </a:solidFill>
              <a:latin typeface="Cambria" pitchFamily="18" charset="0"/>
            </a:endParaRPr>
          </a:p>
        </p:txBody>
      </p:sp>
      <p:sp>
        <p:nvSpPr>
          <p:cNvPr id="3" name="Content Placeholder 2"/>
          <p:cNvSpPr>
            <a:spLocks noGrp="1"/>
          </p:cNvSpPr>
          <p:nvPr>
            <p:ph idx="1"/>
          </p:nvPr>
        </p:nvSpPr>
        <p:spPr>
          <a:xfrm>
            <a:off x="344488" y="1079500"/>
            <a:ext cx="8478837" cy="5576888"/>
          </a:xfrm>
        </p:spPr>
        <p:txBody>
          <a:bodyPr>
            <a:noAutofit/>
          </a:bodyPr>
          <a:lstStyle/>
          <a:p>
            <a:pPr marL="320040" indent="-320040" fontAlgn="auto">
              <a:spcAft>
                <a:spcPts val="0"/>
              </a:spcAft>
              <a:buClr>
                <a:schemeClr val="tx2">
                  <a:lumMod val="75000"/>
                </a:schemeClr>
              </a:buClr>
              <a:buSzPct val="95000"/>
              <a:buFont typeface="Wingdings" pitchFamily="2" charset="2"/>
              <a:buChar char="v"/>
              <a:defRPr/>
            </a:pPr>
            <a:r>
              <a:rPr lang="en-US" sz="2800" b="1" dirty="0" smtClean="0"/>
              <a:t>System “ownership”</a:t>
            </a:r>
          </a:p>
          <a:p>
            <a:pPr marL="320040" indent="-320040" fontAlgn="auto">
              <a:spcAft>
                <a:spcPts val="0"/>
              </a:spcAft>
              <a:buClr>
                <a:schemeClr val="tx2">
                  <a:lumMod val="75000"/>
                </a:schemeClr>
              </a:buClr>
              <a:buSzPct val="95000"/>
              <a:buFont typeface="Wingdings" pitchFamily="2" charset="2"/>
              <a:buChar char="v"/>
              <a:defRPr/>
            </a:pPr>
            <a:r>
              <a:rPr lang="en-US" sz="2800" b="1" dirty="0" smtClean="0"/>
              <a:t>System Support (in-house or outsourced)</a:t>
            </a:r>
          </a:p>
          <a:p>
            <a:pPr marL="320040" indent="-320040" fontAlgn="auto">
              <a:spcAft>
                <a:spcPts val="0"/>
              </a:spcAft>
              <a:buClr>
                <a:schemeClr val="tx2">
                  <a:lumMod val="75000"/>
                </a:schemeClr>
              </a:buClr>
              <a:buSzPct val="95000"/>
              <a:buFont typeface="Wingdings" pitchFamily="2" charset="2"/>
              <a:buChar char="v"/>
              <a:defRPr/>
            </a:pPr>
            <a:r>
              <a:rPr lang="en-US" sz="2800" b="1" dirty="0" smtClean="0"/>
              <a:t>Content (data and information dissemination)</a:t>
            </a:r>
          </a:p>
          <a:p>
            <a:pPr marL="320040" indent="-320040" fontAlgn="auto">
              <a:spcAft>
                <a:spcPts val="0"/>
              </a:spcAft>
              <a:buClr>
                <a:schemeClr val="tx2">
                  <a:lumMod val="75000"/>
                </a:schemeClr>
              </a:buClr>
              <a:buSzPct val="95000"/>
              <a:buFont typeface="Wingdings" pitchFamily="2" charset="2"/>
              <a:buChar char="v"/>
              <a:defRPr/>
            </a:pPr>
            <a:r>
              <a:rPr lang="en-US" sz="2800" b="1" dirty="0" smtClean="0"/>
              <a:t>Operations/Maintenance Requirements &amp; Support</a:t>
            </a:r>
          </a:p>
          <a:p>
            <a:pPr marL="320040" indent="-320040" fontAlgn="auto">
              <a:spcAft>
                <a:spcPts val="0"/>
              </a:spcAft>
              <a:buClr>
                <a:schemeClr val="tx2">
                  <a:lumMod val="75000"/>
                </a:schemeClr>
              </a:buClr>
              <a:buSzPct val="95000"/>
              <a:buFont typeface="Wingdings" pitchFamily="2" charset="2"/>
              <a:buChar char="v"/>
              <a:defRPr/>
            </a:pPr>
            <a:r>
              <a:rPr lang="en-US" sz="2800" b="1" dirty="0" smtClean="0"/>
              <a:t>Interoperability</a:t>
            </a:r>
          </a:p>
          <a:p>
            <a:pPr marL="320040" indent="-320040" fontAlgn="auto">
              <a:spcAft>
                <a:spcPts val="0"/>
              </a:spcAft>
              <a:buClr>
                <a:schemeClr val="tx2">
                  <a:lumMod val="75000"/>
                </a:schemeClr>
              </a:buClr>
              <a:buSzPct val="95000"/>
              <a:buFont typeface="Wingdings" pitchFamily="2" charset="2"/>
              <a:buChar char="v"/>
              <a:defRPr/>
            </a:pPr>
            <a:r>
              <a:rPr lang="en-US" sz="2800" b="1" dirty="0" smtClean="0"/>
              <a:t>System Type </a:t>
            </a:r>
          </a:p>
          <a:p>
            <a:pPr marL="320040" indent="-320040" fontAlgn="auto">
              <a:spcAft>
                <a:spcPts val="0"/>
              </a:spcAft>
              <a:buClr>
                <a:schemeClr val="tx2">
                  <a:lumMod val="75000"/>
                </a:schemeClr>
              </a:buClr>
              <a:buSzPct val="95000"/>
              <a:buFont typeface="Wingdings" pitchFamily="2" charset="2"/>
              <a:buChar char="v"/>
              <a:defRPr/>
            </a:pPr>
            <a:r>
              <a:rPr lang="en-US" sz="2800" b="1" dirty="0" smtClean="0"/>
              <a:t>User Interface (menu, content, structure)</a:t>
            </a:r>
          </a:p>
          <a:p>
            <a:pPr marL="320040" indent="-320040" fontAlgn="auto">
              <a:spcAft>
                <a:spcPts val="0"/>
              </a:spcAft>
              <a:buClr>
                <a:schemeClr val="tx2">
                  <a:lumMod val="75000"/>
                </a:schemeClr>
              </a:buClr>
              <a:buSzPct val="95000"/>
              <a:buFont typeface="Wingdings" pitchFamily="2" charset="2"/>
              <a:buChar char="v"/>
              <a:defRPr/>
            </a:pPr>
            <a:r>
              <a:rPr lang="en-US" sz="2800" b="1" dirty="0" smtClean="0"/>
              <a:t>System capacity (average and peak usage)</a:t>
            </a:r>
          </a:p>
          <a:p>
            <a:pPr marL="320040" indent="-320040" fontAlgn="auto">
              <a:spcAft>
                <a:spcPts val="0"/>
              </a:spcAft>
              <a:buClr>
                <a:schemeClr val="tx2">
                  <a:lumMod val="75000"/>
                </a:schemeClr>
              </a:buClr>
              <a:buSzPct val="95000"/>
              <a:buFont typeface="Wingdings" pitchFamily="2" charset="2"/>
              <a:buChar char="v"/>
              <a:defRPr/>
            </a:pPr>
            <a:r>
              <a:rPr lang="en-US" sz="2800" b="1" dirty="0" smtClean="0"/>
              <a:t>Costs</a:t>
            </a:r>
          </a:p>
          <a:p>
            <a:pPr marL="320040" indent="-320040" fontAlgn="auto">
              <a:spcAft>
                <a:spcPts val="0"/>
              </a:spcAft>
              <a:buClr>
                <a:schemeClr val="tx2">
                  <a:lumMod val="75000"/>
                </a:schemeClr>
              </a:buClr>
              <a:buSzPct val="95000"/>
              <a:buFont typeface="Wingdings" pitchFamily="2" charset="2"/>
              <a:buChar char="v"/>
              <a:defRPr/>
            </a:pPr>
            <a:r>
              <a:rPr lang="en-US" sz="2800" b="1" dirty="0" smtClean="0"/>
              <a:t>Funding</a:t>
            </a:r>
          </a:p>
          <a:p>
            <a:pPr marL="320040" indent="-320040" fontAlgn="auto">
              <a:spcAft>
                <a:spcPts val="0"/>
              </a:spcAft>
              <a:buClr>
                <a:schemeClr val="tx2">
                  <a:lumMod val="75000"/>
                </a:schemeClr>
              </a:buClr>
              <a:buSzPct val="95000"/>
              <a:buFont typeface="Wingdings" pitchFamily="2" charset="2"/>
              <a:buChar char="v"/>
              <a:defRPr/>
            </a:pPr>
            <a:r>
              <a:rPr lang="en-US" sz="2800" b="1" dirty="0" smtClean="0"/>
              <a:t>Companion Web site?</a:t>
            </a:r>
            <a:endParaRPr lang="en-US" sz="2800" b="1" dirty="0"/>
          </a:p>
        </p:txBody>
      </p:sp>
      <p:sp>
        <p:nvSpPr>
          <p:cNvPr id="4" name="Slide Number Placeholder 3"/>
          <p:cNvSpPr>
            <a:spLocks noGrp="1"/>
          </p:cNvSpPr>
          <p:nvPr>
            <p:ph type="sldNum" sz="quarter" idx="12"/>
          </p:nvPr>
        </p:nvSpPr>
        <p:spPr/>
        <p:txBody>
          <a:bodyPr/>
          <a:lstStyle/>
          <a:p>
            <a:pPr>
              <a:defRPr/>
            </a:pPr>
            <a:fld id="{A09CBA82-7407-4174-A258-1DBFB3E4BAFF}" type="slidenum">
              <a:rPr lang="en-US"/>
              <a:pPr>
                <a:defRPr/>
              </a:pPr>
              <a:t>13</a:t>
            </a:fld>
            <a:endParaRPr lang="en-US"/>
          </a:p>
        </p:txBody>
      </p:sp>
    </p:spTree>
  </p:cSld>
  <p:clrMapOvr>
    <a:masterClrMapping/>
  </p:clrMapOvr>
  <p:transition>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454046" y="152401"/>
            <a:ext cx="6041036" cy="762000"/>
          </a:xfrm>
        </p:spPr>
        <p:txBody>
          <a:bodyPr/>
          <a:lstStyle/>
          <a:p>
            <a:pPr algn="ctr" fontAlgn="auto">
              <a:spcBef>
                <a:spcPts val="0"/>
              </a:spcBef>
              <a:spcAft>
                <a:spcPts val="0"/>
              </a:spcAft>
              <a:defRPr/>
            </a:pPr>
            <a:r>
              <a:rPr lang="en-US" i="1" dirty="0" smtClean="0">
                <a:solidFill>
                  <a:schemeClr val="tx2">
                    <a:lumMod val="75000"/>
                  </a:schemeClr>
                </a:solidFill>
                <a:effectLst>
                  <a:outerShdw blurRad="38100" dist="38100" dir="2700000" algn="tl">
                    <a:srgbClr val="000000">
                      <a:alpha val="43137"/>
                    </a:srgbClr>
                  </a:outerShdw>
                </a:effectLst>
                <a:latin typeface="Cambria" pitchFamily="18" charset="0"/>
              </a:rPr>
              <a:t>Kansas City 511</a:t>
            </a:r>
          </a:p>
        </p:txBody>
      </p:sp>
      <p:sp>
        <p:nvSpPr>
          <p:cNvPr id="4099" name="Rectangle 3"/>
          <p:cNvSpPr>
            <a:spLocks noGrp="1" noChangeArrowheads="1"/>
          </p:cNvSpPr>
          <p:nvPr>
            <p:ph type="body" idx="1"/>
          </p:nvPr>
        </p:nvSpPr>
        <p:spPr>
          <a:xfrm>
            <a:off x="457200" y="2111375"/>
            <a:ext cx="4040188" cy="503238"/>
          </a:xfrm>
        </p:spPr>
        <p:txBody>
          <a:bodyPr>
            <a:normAutofit/>
          </a:bodyPr>
          <a:lstStyle/>
          <a:p>
            <a:pPr marL="923544" lvl="2" indent="-274320" fontAlgn="auto">
              <a:spcAft>
                <a:spcPts val="0"/>
              </a:spcAft>
              <a:buClr>
                <a:schemeClr val="accent3"/>
              </a:buClr>
              <a:buFont typeface="Wingdings 2"/>
              <a:buNone/>
              <a:defRPr/>
            </a:pPr>
            <a:endParaRPr lang="en-US" sz="2000" smtClean="0"/>
          </a:p>
          <a:p>
            <a:pPr marL="630936" lvl="1" indent="-274320" fontAlgn="auto">
              <a:spcAft>
                <a:spcPts val="0"/>
              </a:spcAft>
              <a:buFont typeface="Wingdings 2"/>
              <a:buNone/>
              <a:defRPr/>
            </a:pPr>
            <a:endParaRPr lang="en-US" sz="2800" smtClean="0"/>
          </a:p>
          <a:p>
            <a:pPr marL="320040" indent="-320040" fontAlgn="auto">
              <a:spcAft>
                <a:spcPts val="0"/>
              </a:spcAft>
              <a:buFont typeface="Wingdings 2"/>
              <a:buNone/>
              <a:defRPr/>
            </a:pPr>
            <a:endParaRPr lang="en-US" sz="3200" dirty="0" smtClean="0"/>
          </a:p>
        </p:txBody>
      </p:sp>
      <p:sp>
        <p:nvSpPr>
          <p:cNvPr id="8" name="Text Placeholder 7"/>
          <p:cNvSpPr>
            <a:spLocks noGrp="1"/>
          </p:cNvSpPr>
          <p:nvPr>
            <p:ph type="body" sz="half" idx="3"/>
          </p:nvPr>
        </p:nvSpPr>
        <p:spPr>
          <a:xfrm>
            <a:off x="457200" y="1214438"/>
            <a:ext cx="8305800" cy="2278062"/>
          </a:xfrm>
        </p:spPr>
        <p:txBody>
          <a:bodyPr>
            <a:normAutofit fontScale="25000" lnSpcReduction="20000"/>
          </a:bodyPr>
          <a:lstStyle/>
          <a:p>
            <a:pPr marL="320040" indent="-320040" fontAlgn="auto">
              <a:spcAft>
                <a:spcPts val="0"/>
              </a:spcAft>
              <a:buClr>
                <a:schemeClr val="tx2">
                  <a:lumMod val="75000"/>
                </a:schemeClr>
              </a:buClr>
              <a:buSzPct val="95000"/>
              <a:buFont typeface="Wingdings" pitchFamily="2" charset="2"/>
              <a:buChar char="v"/>
              <a:defRPr/>
            </a:pPr>
            <a:r>
              <a:rPr lang="en-US" sz="11200" dirty="0" smtClean="0"/>
              <a:t>Regional Stakeholders identified</a:t>
            </a:r>
          </a:p>
          <a:p>
            <a:pPr marL="320040" indent="-320040" fontAlgn="auto">
              <a:spcAft>
                <a:spcPts val="600"/>
              </a:spcAft>
              <a:buClr>
                <a:schemeClr val="tx2">
                  <a:lumMod val="75000"/>
                </a:schemeClr>
              </a:buClr>
              <a:buSzPct val="95000"/>
              <a:buFont typeface="Wingdings" pitchFamily="2" charset="2"/>
              <a:buChar char="v"/>
              <a:defRPr/>
            </a:pPr>
            <a:r>
              <a:rPr lang="en-US" sz="11200" dirty="0" smtClean="0"/>
              <a:t>Stakeholder Meetings/Feedback:</a:t>
            </a:r>
          </a:p>
          <a:p>
            <a:pPr marL="630936" lvl="1" indent="-274320" fontAlgn="auto">
              <a:spcAft>
                <a:spcPts val="0"/>
              </a:spcAft>
              <a:buFont typeface="Wingdings 2"/>
              <a:buBlip>
                <a:blip r:embed="rId3"/>
              </a:buBlip>
              <a:defRPr/>
            </a:pPr>
            <a:r>
              <a:rPr lang="en-US" sz="9600" dirty="0" smtClean="0"/>
              <a:t>Want/support 511 for the metro region</a:t>
            </a:r>
          </a:p>
          <a:p>
            <a:pPr marL="630936" lvl="1" indent="-274320" fontAlgn="auto">
              <a:spcAft>
                <a:spcPts val="0"/>
              </a:spcAft>
              <a:buFont typeface="Wingdings 2"/>
              <a:buBlip>
                <a:blip r:embed="rId3"/>
              </a:buBlip>
              <a:defRPr/>
            </a:pPr>
            <a:r>
              <a:rPr lang="en-US" sz="9600" dirty="0" smtClean="0"/>
              <a:t>Provided input for preliminary information</a:t>
            </a:r>
          </a:p>
          <a:p>
            <a:pPr marL="630936" lvl="1" indent="-274320" fontAlgn="auto">
              <a:spcAft>
                <a:spcPts val="0"/>
              </a:spcAft>
              <a:buFont typeface="Wingdings 2"/>
              <a:buBlip>
                <a:blip r:embed="rId3"/>
              </a:buBlip>
              <a:defRPr/>
            </a:pPr>
            <a:r>
              <a:rPr lang="en-US" sz="9600" dirty="0" smtClean="0"/>
              <a:t>Priority content identified:</a:t>
            </a:r>
          </a:p>
          <a:p>
            <a:pPr marL="320040" indent="-320040" fontAlgn="auto">
              <a:spcAft>
                <a:spcPts val="0"/>
              </a:spcAft>
              <a:buFont typeface="Wingdings 2"/>
              <a:buBlip>
                <a:blip r:embed="rId4"/>
              </a:buBlip>
              <a:defRPr/>
            </a:pPr>
            <a:endParaRPr lang="en-US" dirty="0" smtClean="0"/>
          </a:p>
          <a:p>
            <a:pPr marL="320040" indent="-320040" fontAlgn="auto">
              <a:spcAft>
                <a:spcPts val="0"/>
              </a:spcAft>
              <a:buFont typeface="Wingdings 2"/>
              <a:buNone/>
              <a:defRPr/>
            </a:pPr>
            <a:endParaRPr lang="en-US" dirty="0"/>
          </a:p>
        </p:txBody>
      </p:sp>
      <p:sp>
        <p:nvSpPr>
          <p:cNvPr id="272388" name="Content Placeholder 6"/>
          <p:cNvSpPr>
            <a:spLocks noGrp="1"/>
          </p:cNvSpPr>
          <p:nvPr>
            <p:ph sz="quarter" idx="2"/>
          </p:nvPr>
        </p:nvSpPr>
        <p:spPr>
          <a:xfrm>
            <a:off x="427038" y="3343275"/>
            <a:ext cx="4953000" cy="2951163"/>
          </a:xfrm>
        </p:spPr>
        <p:txBody>
          <a:bodyPr/>
          <a:lstStyle/>
          <a:p>
            <a:pPr lvl="2">
              <a:buSzPct val="95000"/>
              <a:buFont typeface="Wingdings 2" pitchFamily="18" charset="2"/>
              <a:buBlip>
                <a:blip r:embed="rId5"/>
              </a:buBlip>
            </a:pPr>
            <a:r>
              <a:rPr lang="en-US" sz="2200" smtClean="0">
                <a:solidFill>
                  <a:srgbClr val="FFC000"/>
                </a:solidFill>
              </a:rPr>
              <a:t>Road Conditions	</a:t>
            </a:r>
          </a:p>
          <a:p>
            <a:pPr lvl="2">
              <a:buClr>
                <a:srgbClr val="FFFF00"/>
              </a:buClr>
              <a:buSzPct val="95000"/>
              <a:buFont typeface="Wingdings 2" pitchFamily="18" charset="2"/>
              <a:buBlip>
                <a:blip r:embed="rId5"/>
              </a:buBlip>
            </a:pPr>
            <a:r>
              <a:rPr lang="en-US" sz="2200" smtClean="0">
                <a:solidFill>
                  <a:srgbClr val="FFC000"/>
                </a:solidFill>
              </a:rPr>
              <a:t> Weather</a:t>
            </a:r>
          </a:p>
          <a:p>
            <a:pPr lvl="2">
              <a:buClr>
                <a:srgbClr val="FFFF00"/>
              </a:buClr>
              <a:buSzPct val="95000"/>
              <a:buFont typeface="Wingdings 2" pitchFamily="18" charset="2"/>
              <a:buBlip>
                <a:blip r:embed="rId5"/>
              </a:buBlip>
            </a:pPr>
            <a:r>
              <a:rPr lang="en-US" sz="2200" smtClean="0">
                <a:solidFill>
                  <a:srgbClr val="FFC000"/>
                </a:solidFill>
              </a:rPr>
              <a:t> Road Closures</a:t>
            </a:r>
          </a:p>
          <a:p>
            <a:pPr lvl="2">
              <a:buClr>
                <a:srgbClr val="FFFF00"/>
              </a:buClr>
              <a:buSzPct val="95000"/>
              <a:buFont typeface="Wingdings 2" pitchFamily="18" charset="2"/>
              <a:buBlip>
                <a:blip r:embed="rId5"/>
              </a:buBlip>
            </a:pPr>
            <a:r>
              <a:rPr lang="en-US" sz="2200" smtClean="0">
                <a:solidFill>
                  <a:srgbClr val="FFC000"/>
                </a:solidFill>
              </a:rPr>
              <a:t> Work Zone Information</a:t>
            </a:r>
          </a:p>
          <a:p>
            <a:pPr lvl="2">
              <a:buClr>
                <a:srgbClr val="FFFF00"/>
              </a:buClr>
              <a:buSzPct val="95000"/>
              <a:buFont typeface="Wingdings 2" pitchFamily="18" charset="2"/>
              <a:buBlip>
                <a:blip r:embed="rId5"/>
              </a:buBlip>
            </a:pPr>
            <a:r>
              <a:rPr lang="en-US" sz="2200" smtClean="0">
                <a:solidFill>
                  <a:srgbClr val="FFC000"/>
                </a:solidFill>
              </a:rPr>
              <a:t> Traffic/Congestion (travel times)</a:t>
            </a:r>
          </a:p>
          <a:p>
            <a:pPr lvl="2">
              <a:buClr>
                <a:srgbClr val="FFFF00"/>
              </a:buClr>
              <a:buSzPct val="95000"/>
              <a:buFont typeface="Wingdings 2" pitchFamily="18" charset="2"/>
              <a:buBlip>
                <a:blip r:embed="rId5"/>
              </a:buBlip>
            </a:pPr>
            <a:r>
              <a:rPr lang="en-US" sz="2200" smtClean="0">
                <a:solidFill>
                  <a:srgbClr val="FFC000"/>
                </a:solidFill>
              </a:rPr>
              <a:t> Incidents</a:t>
            </a:r>
          </a:p>
          <a:p>
            <a:pPr lvl="2">
              <a:buClr>
                <a:srgbClr val="FFFF00"/>
              </a:buClr>
              <a:buSzPct val="95000"/>
              <a:buFont typeface="Wingdings 2" pitchFamily="18" charset="2"/>
              <a:buBlip>
                <a:blip r:embed="rId5"/>
              </a:buBlip>
            </a:pPr>
            <a:r>
              <a:rPr lang="en-US" sz="2200" smtClean="0">
                <a:solidFill>
                  <a:srgbClr val="FFC000"/>
                </a:solidFill>
              </a:rPr>
              <a:t> Transit</a:t>
            </a:r>
          </a:p>
          <a:p>
            <a:endParaRPr lang="en-US" smtClean="0"/>
          </a:p>
        </p:txBody>
      </p:sp>
      <p:sp>
        <p:nvSpPr>
          <p:cNvPr id="9" name="Content Placeholder 8"/>
          <p:cNvSpPr>
            <a:spLocks noGrp="1"/>
          </p:cNvSpPr>
          <p:nvPr>
            <p:ph sz="quarter" idx="4"/>
          </p:nvPr>
        </p:nvSpPr>
        <p:spPr>
          <a:xfrm>
            <a:off x="5395913" y="3373438"/>
            <a:ext cx="3508375" cy="2722562"/>
          </a:xfrm>
        </p:spPr>
        <p:txBody>
          <a:bodyPr>
            <a:normAutofit lnSpcReduction="10000"/>
          </a:bodyPr>
          <a:lstStyle/>
          <a:p>
            <a:pPr marL="320040" indent="-320040" fontAlgn="auto">
              <a:spcAft>
                <a:spcPts val="0"/>
              </a:spcAft>
              <a:buClr>
                <a:srgbClr val="FFFF00"/>
              </a:buClr>
              <a:buSzPct val="95000"/>
              <a:buFont typeface="Wingdings 2"/>
              <a:buBlip>
                <a:blip r:embed="rId5"/>
              </a:buBlip>
              <a:defRPr/>
            </a:pPr>
            <a:r>
              <a:rPr lang="en-US" dirty="0" smtClean="0">
                <a:solidFill>
                  <a:srgbClr val="FFFF00"/>
                </a:solidFill>
              </a:rPr>
              <a:t>Airport</a:t>
            </a:r>
          </a:p>
          <a:p>
            <a:pPr marL="320040" indent="-320040" fontAlgn="auto">
              <a:spcAft>
                <a:spcPts val="0"/>
              </a:spcAft>
              <a:buClr>
                <a:srgbClr val="FFFF00"/>
              </a:buClr>
              <a:buSzPct val="95000"/>
              <a:buFont typeface="Wingdings 2"/>
              <a:buBlip>
                <a:blip r:embed="rId5"/>
              </a:buBlip>
              <a:defRPr/>
            </a:pPr>
            <a:r>
              <a:rPr lang="en-US" dirty="0" smtClean="0">
                <a:solidFill>
                  <a:srgbClr val="FFFF00"/>
                </a:solidFill>
              </a:rPr>
              <a:t>Events (transportation impact)</a:t>
            </a:r>
          </a:p>
          <a:p>
            <a:pPr marL="320040" indent="-320040" fontAlgn="auto">
              <a:spcAft>
                <a:spcPts val="0"/>
              </a:spcAft>
              <a:buClr>
                <a:srgbClr val="FFFF00"/>
              </a:buClr>
              <a:buSzPct val="95000"/>
              <a:buFont typeface="Wingdings 2"/>
              <a:buBlip>
                <a:blip r:embed="rId5"/>
              </a:buBlip>
              <a:defRPr/>
            </a:pPr>
            <a:r>
              <a:rPr lang="en-US" dirty="0" smtClean="0">
                <a:solidFill>
                  <a:srgbClr val="FFFF00"/>
                </a:solidFill>
              </a:rPr>
              <a:t>Ride Share</a:t>
            </a:r>
          </a:p>
          <a:p>
            <a:pPr marL="320040" indent="-320040" fontAlgn="auto">
              <a:spcAft>
                <a:spcPts val="0"/>
              </a:spcAft>
              <a:buClr>
                <a:srgbClr val="FFFF00"/>
              </a:buClr>
              <a:buSzPct val="95000"/>
              <a:buFont typeface="Wingdings 2"/>
              <a:buBlip>
                <a:blip r:embed="rId5"/>
              </a:buBlip>
              <a:defRPr/>
            </a:pPr>
            <a:r>
              <a:rPr lang="en-US" dirty="0" smtClean="0">
                <a:solidFill>
                  <a:srgbClr val="FFFF00"/>
                </a:solidFill>
              </a:rPr>
              <a:t>Parking/Park &amp; Ride</a:t>
            </a:r>
          </a:p>
          <a:p>
            <a:pPr marL="320040" indent="-320040" fontAlgn="auto">
              <a:spcAft>
                <a:spcPts val="0"/>
              </a:spcAft>
              <a:buClr>
                <a:srgbClr val="FFFF00"/>
              </a:buClr>
              <a:buSzPct val="95000"/>
              <a:buFont typeface="Wingdings 2"/>
              <a:buBlip>
                <a:blip r:embed="rId5"/>
              </a:buBlip>
              <a:defRPr/>
            </a:pPr>
            <a:r>
              <a:rPr lang="en-US" dirty="0" smtClean="0">
                <a:solidFill>
                  <a:srgbClr val="FFFF00"/>
                </a:solidFill>
              </a:rPr>
              <a:t>Disaster/Evacuation</a:t>
            </a:r>
          </a:p>
          <a:p>
            <a:pPr marL="320040" indent="-320040" fontAlgn="auto">
              <a:spcAft>
                <a:spcPts val="0"/>
              </a:spcAft>
              <a:buClr>
                <a:srgbClr val="FFFF00"/>
              </a:buClr>
              <a:buSzPct val="95000"/>
              <a:buFont typeface="Wingdings 2"/>
              <a:buBlip>
                <a:blip r:embed="rId5"/>
              </a:buBlip>
              <a:defRPr/>
            </a:pPr>
            <a:r>
              <a:rPr lang="en-US" dirty="0" smtClean="0">
                <a:solidFill>
                  <a:srgbClr val="FFFF00"/>
                </a:solidFill>
              </a:rPr>
              <a:t>AMBER Alert </a:t>
            </a:r>
          </a:p>
          <a:p>
            <a:pPr marL="320040" indent="-320040" fontAlgn="auto">
              <a:spcAft>
                <a:spcPts val="0"/>
              </a:spcAft>
              <a:buFont typeface="Wingdings 2"/>
              <a:buChar char=""/>
              <a:defRPr/>
            </a:pPr>
            <a:endParaRPr lang="en-US" dirty="0"/>
          </a:p>
        </p:txBody>
      </p:sp>
      <p:sp>
        <p:nvSpPr>
          <p:cNvPr id="17" name="Slide Number Placeholder 16"/>
          <p:cNvSpPr>
            <a:spLocks noGrp="1"/>
          </p:cNvSpPr>
          <p:nvPr>
            <p:ph type="sldNum" sz="quarter" idx="12"/>
          </p:nvPr>
        </p:nvSpPr>
        <p:spPr/>
        <p:txBody>
          <a:bodyPr/>
          <a:lstStyle/>
          <a:p>
            <a:pPr>
              <a:defRPr/>
            </a:pPr>
            <a:fld id="{2A7B8E2D-CC74-4FCB-BCAD-4BB3F5D36ABF}" type="slidenum">
              <a:rPr lang="en-US"/>
              <a:pPr>
                <a:defRPr/>
              </a:pPr>
              <a:t>14</a:t>
            </a:fld>
            <a:endParaRPr lang="en-US"/>
          </a:p>
        </p:txBody>
      </p:sp>
    </p:spTree>
  </p:cSld>
  <p:clrMapOvr>
    <a:masterClrMapping/>
  </p:clrMapOvr>
  <p:transition>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4066" y="183630"/>
            <a:ext cx="6071016" cy="745760"/>
          </a:xfrm>
        </p:spPr>
        <p:txBody>
          <a:bodyPr>
            <a:noAutofit/>
          </a:bodyPr>
          <a:lstStyle/>
          <a:p>
            <a:pPr algn="ctr" fontAlgn="auto">
              <a:spcAft>
                <a:spcPts val="0"/>
              </a:spcAft>
              <a:defRPr/>
            </a:pPr>
            <a:r>
              <a:rPr lang="en-US" i="1" dirty="0" smtClean="0">
                <a:solidFill>
                  <a:schemeClr val="tx2">
                    <a:lumMod val="75000"/>
                  </a:schemeClr>
                </a:solidFill>
                <a:effectLst>
                  <a:outerShdw blurRad="38100" dist="38100" dir="2700000" algn="tl">
                    <a:srgbClr val="000000">
                      <a:alpha val="43137"/>
                    </a:srgbClr>
                  </a:outerShdw>
                </a:effectLst>
                <a:latin typeface="Cambria" pitchFamily="18" charset="0"/>
              </a:rPr>
              <a:t>Kansas City 511</a:t>
            </a:r>
            <a:endParaRPr lang="en-US" dirty="0">
              <a:solidFill>
                <a:schemeClr val="tx2">
                  <a:tint val="100000"/>
                  <a:satMod val="250000"/>
                </a:schemeClr>
              </a:solidFill>
              <a:effectLst>
                <a:outerShdw blurRad="38100" dist="38100" dir="2700000" algn="tl">
                  <a:srgbClr val="000000">
                    <a:alpha val="43137"/>
                  </a:srgbClr>
                </a:outerShdw>
              </a:effectLst>
              <a:latin typeface="Cambria" pitchFamily="18" charset="0"/>
            </a:endParaRPr>
          </a:p>
        </p:txBody>
      </p:sp>
      <p:sp>
        <p:nvSpPr>
          <p:cNvPr id="3" name="Content Placeholder 2"/>
          <p:cNvSpPr>
            <a:spLocks noGrp="1"/>
          </p:cNvSpPr>
          <p:nvPr>
            <p:ph idx="1"/>
          </p:nvPr>
        </p:nvSpPr>
        <p:spPr>
          <a:xfrm>
            <a:off x="914400" y="1514475"/>
            <a:ext cx="7239000" cy="4657725"/>
          </a:xfrm>
        </p:spPr>
        <p:txBody>
          <a:bodyPr>
            <a:normAutofit/>
          </a:bodyPr>
          <a:lstStyle/>
          <a:p>
            <a:pPr marL="320040" indent="-320040" fontAlgn="auto">
              <a:spcAft>
                <a:spcPts val="0"/>
              </a:spcAft>
              <a:buClr>
                <a:schemeClr val="tx2">
                  <a:lumMod val="75000"/>
                </a:schemeClr>
              </a:buClr>
              <a:buSzPct val="95000"/>
              <a:buFont typeface="Wingdings" pitchFamily="2" charset="2"/>
              <a:buChar char="v"/>
              <a:defRPr/>
            </a:pPr>
            <a:r>
              <a:rPr lang="en-US" sz="3600" b="1" dirty="0" smtClean="0">
                <a:effectLst>
                  <a:outerShdw blurRad="38100" dist="38100" dir="2700000" algn="tl">
                    <a:srgbClr val="000000">
                      <a:alpha val="43137"/>
                    </a:srgbClr>
                  </a:outerShdw>
                </a:effectLst>
              </a:rPr>
              <a:t>Stakeholder Feedback</a:t>
            </a:r>
            <a:endParaRPr lang="en-US" sz="3600" dirty="0" smtClean="0"/>
          </a:p>
          <a:p>
            <a:pPr marL="630936" lvl="1" indent="-274320" fontAlgn="auto">
              <a:spcAft>
                <a:spcPts val="0"/>
              </a:spcAft>
              <a:buFont typeface="Wingdings 2"/>
              <a:buBlip>
                <a:blip r:embed="rId3"/>
              </a:buBlip>
              <a:defRPr/>
            </a:pPr>
            <a:r>
              <a:rPr lang="en-US" dirty="0" smtClean="0"/>
              <a:t> </a:t>
            </a:r>
            <a:r>
              <a:rPr lang="en-US" sz="3200" dirty="0" smtClean="0"/>
              <a:t>Other Content</a:t>
            </a:r>
          </a:p>
          <a:p>
            <a:pPr marL="923544" lvl="2" indent="-274320" fontAlgn="auto">
              <a:spcAft>
                <a:spcPts val="0"/>
              </a:spcAft>
              <a:buClr>
                <a:srgbClr val="FFFF00"/>
              </a:buClr>
              <a:buSzPct val="95000"/>
              <a:buFont typeface="Wingdings 2"/>
              <a:buBlip>
                <a:blip r:embed="rId4"/>
              </a:buBlip>
              <a:defRPr/>
            </a:pPr>
            <a:r>
              <a:rPr lang="en-US" sz="3200" dirty="0" smtClean="0"/>
              <a:t> Ozone Alerts</a:t>
            </a:r>
          </a:p>
          <a:p>
            <a:pPr marL="923544" lvl="2" indent="-274320" fontAlgn="auto">
              <a:spcAft>
                <a:spcPts val="0"/>
              </a:spcAft>
              <a:buClr>
                <a:srgbClr val="FFFF00"/>
              </a:buClr>
              <a:buSzPct val="95000"/>
              <a:buFont typeface="Wingdings 2"/>
              <a:buBlip>
                <a:blip r:embed="rId4"/>
              </a:buBlip>
              <a:defRPr/>
            </a:pPr>
            <a:r>
              <a:rPr lang="en-US" sz="3200" dirty="0" smtClean="0"/>
              <a:t> Safety Campaign Information</a:t>
            </a:r>
          </a:p>
          <a:p>
            <a:pPr marL="923544" lvl="2" indent="-274320" fontAlgn="auto">
              <a:spcAft>
                <a:spcPts val="0"/>
              </a:spcAft>
              <a:buClr>
                <a:srgbClr val="FFFF00"/>
              </a:buClr>
              <a:buSzPct val="95000"/>
              <a:buFont typeface="Wingdings 2"/>
              <a:buBlip>
                <a:blip r:embed="rId4"/>
              </a:buBlip>
              <a:defRPr/>
            </a:pPr>
            <a:r>
              <a:rPr lang="en-US" sz="3200" dirty="0" smtClean="0"/>
              <a:t> Tourism</a:t>
            </a:r>
          </a:p>
          <a:p>
            <a:pPr marL="320040" indent="-320040" fontAlgn="auto">
              <a:spcAft>
                <a:spcPts val="0"/>
              </a:spcAft>
              <a:buFont typeface="Wingdings 2"/>
              <a:buNone/>
              <a:defRPr/>
            </a:pPr>
            <a:endParaRPr lang="en-US" dirty="0"/>
          </a:p>
        </p:txBody>
      </p:sp>
      <p:sp>
        <p:nvSpPr>
          <p:cNvPr id="4" name="Slide Number Placeholder 3"/>
          <p:cNvSpPr>
            <a:spLocks noGrp="1"/>
          </p:cNvSpPr>
          <p:nvPr>
            <p:ph type="sldNum" sz="quarter" idx="12"/>
          </p:nvPr>
        </p:nvSpPr>
        <p:spPr/>
        <p:txBody>
          <a:bodyPr/>
          <a:lstStyle/>
          <a:p>
            <a:pPr>
              <a:defRPr/>
            </a:pPr>
            <a:fld id="{310BC2EE-673B-45A7-B58C-AA57F6FD6938}" type="slidenum">
              <a:rPr lang="en-US"/>
              <a:pPr>
                <a:defRPr/>
              </a:pPr>
              <a:t>15</a:t>
            </a:fld>
            <a:endParaRPr lang="en-US"/>
          </a:p>
        </p:txBody>
      </p:sp>
    </p:spTree>
  </p:cSld>
  <p:clrMapOvr>
    <a:masterClrMapping/>
  </p:clrMapOvr>
  <p:transition>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4046" y="228600"/>
            <a:ext cx="6056026" cy="730770"/>
          </a:xfrm>
        </p:spPr>
        <p:txBody>
          <a:bodyPr>
            <a:normAutofit fontScale="90000"/>
          </a:bodyPr>
          <a:lstStyle/>
          <a:p>
            <a:pPr algn="ctr" fontAlgn="auto">
              <a:spcAft>
                <a:spcPts val="0"/>
              </a:spcAft>
              <a:defRPr/>
            </a:pPr>
            <a:r>
              <a:rPr lang="en-US" dirty="0" smtClean="0">
                <a:solidFill>
                  <a:schemeClr val="tx2">
                    <a:tint val="100000"/>
                    <a:satMod val="250000"/>
                  </a:schemeClr>
                </a:solidFill>
              </a:rPr>
              <a:t/>
            </a:r>
            <a:br>
              <a:rPr lang="en-US" dirty="0" smtClean="0">
                <a:solidFill>
                  <a:schemeClr val="tx2">
                    <a:tint val="100000"/>
                    <a:satMod val="250000"/>
                  </a:schemeClr>
                </a:solidFill>
              </a:rPr>
            </a:br>
            <a:r>
              <a:rPr lang="en-US" dirty="0" smtClean="0">
                <a:solidFill>
                  <a:schemeClr val="tx2">
                    <a:tint val="100000"/>
                    <a:satMod val="250000"/>
                  </a:schemeClr>
                </a:solidFill>
              </a:rPr>
              <a:t> </a:t>
            </a:r>
            <a:r>
              <a:rPr lang="en-US" i="1" dirty="0" smtClean="0">
                <a:solidFill>
                  <a:schemeClr val="tx2">
                    <a:lumMod val="75000"/>
                  </a:schemeClr>
                </a:solidFill>
                <a:latin typeface="Cambria" pitchFamily="18" charset="0"/>
              </a:rPr>
              <a:t>Deployment Options</a:t>
            </a:r>
            <a:endParaRPr lang="en-US" i="1" dirty="0">
              <a:solidFill>
                <a:schemeClr val="tx2">
                  <a:lumMod val="75000"/>
                </a:schemeClr>
              </a:solidFill>
              <a:latin typeface="Cambria" pitchFamily="18" charset="0"/>
            </a:endParaRPr>
          </a:p>
        </p:txBody>
      </p:sp>
      <p:sp>
        <p:nvSpPr>
          <p:cNvPr id="3" name="Content Placeholder 2"/>
          <p:cNvSpPr>
            <a:spLocks noGrp="1"/>
          </p:cNvSpPr>
          <p:nvPr>
            <p:ph idx="1"/>
          </p:nvPr>
        </p:nvSpPr>
        <p:spPr>
          <a:xfrm>
            <a:off x="465138" y="1198563"/>
            <a:ext cx="8297862" cy="5278437"/>
          </a:xfrm>
        </p:spPr>
        <p:txBody>
          <a:bodyPr>
            <a:normAutofit/>
          </a:bodyPr>
          <a:lstStyle/>
          <a:p>
            <a:pPr marL="320040" indent="-320040" fontAlgn="auto">
              <a:spcAft>
                <a:spcPts val="0"/>
              </a:spcAft>
              <a:buClr>
                <a:schemeClr val="tx2">
                  <a:lumMod val="75000"/>
                </a:schemeClr>
              </a:buClr>
              <a:buSzPct val="95000"/>
              <a:buFont typeface="Wingdings" pitchFamily="2" charset="2"/>
              <a:buChar char="v"/>
              <a:defRPr/>
            </a:pPr>
            <a:r>
              <a:rPr lang="en-US" dirty="0" smtClean="0"/>
              <a:t>Meridian Hosted Solutions</a:t>
            </a:r>
          </a:p>
          <a:p>
            <a:pPr marL="630936" lvl="1" indent="-274320" fontAlgn="auto">
              <a:spcAft>
                <a:spcPts val="0"/>
              </a:spcAft>
              <a:buFont typeface="Wingdings 2"/>
              <a:buBlip>
                <a:blip r:embed="rId3"/>
              </a:buBlip>
              <a:defRPr/>
            </a:pPr>
            <a:r>
              <a:rPr lang="en-US" dirty="0" smtClean="0"/>
              <a:t>Integrate within the existing Kansas 511 system, with interoperability for MO</a:t>
            </a:r>
          </a:p>
          <a:p>
            <a:pPr marL="630936" lvl="1" indent="-274320" fontAlgn="auto">
              <a:spcAft>
                <a:spcPts val="0"/>
              </a:spcAft>
              <a:buFont typeface="Wingdings 2"/>
              <a:buBlip>
                <a:blip r:embed="rId3"/>
              </a:buBlip>
              <a:defRPr/>
            </a:pPr>
            <a:r>
              <a:rPr lang="en-US" dirty="0" smtClean="0"/>
              <a:t>Separate KC system within shared infrastructure</a:t>
            </a:r>
          </a:p>
          <a:p>
            <a:pPr marL="630936" lvl="1" indent="-274320" fontAlgn="auto">
              <a:spcAft>
                <a:spcPts val="0"/>
              </a:spcAft>
              <a:buFont typeface="Wingdings 2"/>
              <a:buBlip>
                <a:blip r:embed="rId3"/>
              </a:buBlip>
              <a:defRPr/>
            </a:pPr>
            <a:r>
              <a:rPr lang="en-US" dirty="0" smtClean="0"/>
              <a:t>Separate KC system without shared infrastructure</a:t>
            </a:r>
          </a:p>
          <a:p>
            <a:pPr marL="320040" indent="-320040" fontAlgn="auto">
              <a:spcAft>
                <a:spcPts val="0"/>
              </a:spcAft>
              <a:buClr>
                <a:schemeClr val="tx2">
                  <a:lumMod val="75000"/>
                </a:schemeClr>
              </a:buClr>
              <a:buSzPct val="95000"/>
              <a:buFont typeface="Wingdings" pitchFamily="2" charset="2"/>
              <a:buChar char="v"/>
              <a:defRPr/>
            </a:pPr>
            <a:r>
              <a:rPr lang="en-US" dirty="0" smtClean="0"/>
              <a:t>Traffic.com Solution</a:t>
            </a:r>
          </a:p>
          <a:p>
            <a:pPr marL="320040" indent="-320040" fontAlgn="auto">
              <a:spcAft>
                <a:spcPts val="0"/>
              </a:spcAft>
              <a:buClr>
                <a:schemeClr val="tx2">
                  <a:lumMod val="75000"/>
                </a:schemeClr>
              </a:buClr>
              <a:buSzPct val="95000"/>
              <a:buFont typeface="Wingdings" pitchFamily="2" charset="2"/>
              <a:buChar char="v"/>
              <a:defRPr/>
            </a:pPr>
            <a:r>
              <a:rPr lang="en-US" dirty="0" smtClean="0"/>
              <a:t>Other Solutions</a:t>
            </a:r>
          </a:p>
          <a:p>
            <a:pPr marL="630936" lvl="1" indent="-274320" fontAlgn="auto">
              <a:spcAft>
                <a:spcPts val="0"/>
              </a:spcAft>
              <a:buFont typeface="Wingdings 2"/>
              <a:buBlip>
                <a:blip r:embed="rId3"/>
              </a:buBlip>
              <a:defRPr/>
            </a:pPr>
            <a:r>
              <a:rPr lang="en-US" dirty="0" smtClean="0"/>
              <a:t>Separate KC system – hosted by “owner”</a:t>
            </a:r>
          </a:p>
          <a:p>
            <a:pPr marL="630936" lvl="1" indent="-274320" fontAlgn="auto">
              <a:spcAft>
                <a:spcPts val="0"/>
              </a:spcAft>
              <a:buFont typeface="Wingdings 2"/>
              <a:buBlip>
                <a:blip r:embed="rId3"/>
              </a:buBlip>
              <a:defRPr/>
            </a:pPr>
            <a:r>
              <a:rPr lang="en-US" dirty="0" smtClean="0"/>
              <a:t>Separate KC system – VoIP</a:t>
            </a:r>
          </a:p>
          <a:p>
            <a:pPr marL="630936" lvl="1" indent="-274320" fontAlgn="auto">
              <a:spcAft>
                <a:spcPts val="0"/>
              </a:spcAft>
              <a:buFont typeface="Wingdings 2"/>
              <a:buBlip>
                <a:blip r:embed="rId3"/>
              </a:buBlip>
              <a:defRPr/>
            </a:pPr>
            <a:r>
              <a:rPr lang="en-US" dirty="0" smtClean="0"/>
              <a:t>Separate KC system – pay-per-minute</a:t>
            </a:r>
          </a:p>
          <a:p>
            <a:pPr marL="320040" indent="-320040" fontAlgn="auto">
              <a:spcAft>
                <a:spcPts val="0"/>
              </a:spcAft>
              <a:buFont typeface="Wingdings 2"/>
              <a:buChar char=""/>
              <a:defRPr/>
            </a:pPr>
            <a:endParaRPr lang="en-US" dirty="0"/>
          </a:p>
        </p:txBody>
      </p:sp>
      <p:sp>
        <p:nvSpPr>
          <p:cNvPr id="4" name="Slide Number Placeholder 3"/>
          <p:cNvSpPr>
            <a:spLocks noGrp="1"/>
          </p:cNvSpPr>
          <p:nvPr>
            <p:ph type="sldNum" sz="quarter" idx="12"/>
          </p:nvPr>
        </p:nvSpPr>
        <p:spPr/>
        <p:txBody>
          <a:bodyPr/>
          <a:lstStyle/>
          <a:p>
            <a:pPr>
              <a:defRPr/>
            </a:pPr>
            <a:fld id="{23230AC5-FB06-4C97-A2DE-B1CD69211DEB}" type="slidenum">
              <a:rPr lang="en-US"/>
              <a:pPr>
                <a:defRPr/>
              </a:pPr>
              <a:t>16</a:t>
            </a:fld>
            <a:endParaRPr lang="en-US"/>
          </a:p>
        </p:txBody>
      </p:sp>
    </p:spTree>
  </p:cSld>
  <p:clrMapOvr>
    <a:masterClrMapping/>
  </p:clrMapOvr>
  <p:transition>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4046" y="239151"/>
            <a:ext cx="6041035" cy="689317"/>
          </a:xfrm>
        </p:spPr>
        <p:txBody>
          <a:bodyPr>
            <a:normAutofit fontScale="90000"/>
          </a:bodyPr>
          <a:lstStyle/>
          <a:p>
            <a:pPr algn="ctr" fontAlgn="auto">
              <a:spcAft>
                <a:spcPts val="0"/>
              </a:spcAft>
              <a:defRPr/>
            </a:pPr>
            <a:r>
              <a:rPr lang="en-US" i="1" dirty="0" smtClean="0">
                <a:solidFill>
                  <a:schemeClr val="tx2">
                    <a:lumMod val="75000"/>
                  </a:schemeClr>
                </a:solidFill>
                <a:latin typeface="Cambria" pitchFamily="18" charset="0"/>
              </a:rPr>
              <a:t>Deployment Options</a:t>
            </a:r>
            <a:endParaRPr lang="en-US" dirty="0">
              <a:solidFill>
                <a:schemeClr val="tx2">
                  <a:tint val="100000"/>
                  <a:satMod val="250000"/>
                </a:schemeClr>
              </a:solidFill>
            </a:endParaRPr>
          </a:p>
        </p:txBody>
      </p:sp>
      <p:sp>
        <p:nvSpPr>
          <p:cNvPr id="3" name="Content Placeholder 2"/>
          <p:cNvSpPr>
            <a:spLocks noGrp="1"/>
          </p:cNvSpPr>
          <p:nvPr>
            <p:ph idx="1"/>
          </p:nvPr>
        </p:nvSpPr>
        <p:spPr>
          <a:xfrm>
            <a:off x="442913" y="1204913"/>
            <a:ext cx="8229600" cy="5060950"/>
          </a:xfrm>
        </p:spPr>
        <p:txBody>
          <a:bodyPr>
            <a:normAutofit/>
          </a:bodyPr>
          <a:lstStyle/>
          <a:p>
            <a:pPr marL="320040" indent="-320040" fontAlgn="auto">
              <a:spcAft>
                <a:spcPts val="0"/>
              </a:spcAft>
              <a:buClr>
                <a:schemeClr val="tx2">
                  <a:lumMod val="75000"/>
                </a:schemeClr>
              </a:buClr>
              <a:buSzPct val="95000"/>
              <a:buFont typeface="Wingdings" pitchFamily="2" charset="2"/>
              <a:buChar char="v"/>
              <a:defRPr/>
            </a:pPr>
            <a:r>
              <a:rPr lang="en-US" sz="3600" dirty="0" smtClean="0"/>
              <a:t>Requirements</a:t>
            </a:r>
          </a:p>
          <a:p>
            <a:pPr marL="630936" lvl="1" indent="-274320" fontAlgn="auto">
              <a:spcAft>
                <a:spcPts val="0"/>
              </a:spcAft>
              <a:buFont typeface="Wingdings 2"/>
              <a:buBlip>
                <a:blip r:embed="rId2"/>
              </a:buBlip>
              <a:defRPr/>
            </a:pPr>
            <a:r>
              <a:rPr lang="en-US" sz="3200" dirty="0" smtClean="0"/>
              <a:t> Extensible</a:t>
            </a:r>
          </a:p>
          <a:p>
            <a:pPr marL="630936" lvl="1" indent="-274320" fontAlgn="auto">
              <a:spcAft>
                <a:spcPts val="0"/>
              </a:spcAft>
              <a:buFont typeface="Wingdings 2"/>
              <a:buBlip>
                <a:blip r:embed="rId2"/>
              </a:buBlip>
              <a:defRPr/>
            </a:pPr>
            <a:r>
              <a:rPr lang="en-US" sz="3200" dirty="0" smtClean="0"/>
              <a:t> Locally maintained menu and content</a:t>
            </a:r>
          </a:p>
          <a:p>
            <a:pPr marL="630936" lvl="1" indent="-274320" fontAlgn="auto">
              <a:spcAft>
                <a:spcPts val="0"/>
              </a:spcAft>
              <a:buFont typeface="Wingdings 2"/>
              <a:buBlip>
                <a:blip r:embed="rId2"/>
              </a:buBlip>
              <a:defRPr/>
            </a:pPr>
            <a:r>
              <a:rPr lang="en-US" sz="3200" dirty="0" smtClean="0"/>
              <a:t> No dropped calls</a:t>
            </a:r>
          </a:p>
          <a:p>
            <a:pPr marL="630936" lvl="1" indent="-274320" fontAlgn="auto">
              <a:spcAft>
                <a:spcPts val="0"/>
              </a:spcAft>
              <a:buFont typeface="Wingdings 2"/>
              <a:buBlip>
                <a:blip r:embed="rId2"/>
              </a:buBlip>
              <a:defRPr/>
            </a:pPr>
            <a:r>
              <a:rPr lang="en-US" sz="3200" dirty="0" smtClean="0"/>
              <a:t> Accommodate multiple modes</a:t>
            </a:r>
          </a:p>
          <a:p>
            <a:pPr marL="630936" lvl="1" indent="-274320" fontAlgn="auto">
              <a:spcAft>
                <a:spcPts val="0"/>
              </a:spcAft>
              <a:buFont typeface="Wingdings 2"/>
              <a:buBlip>
                <a:blip r:embed="rId2"/>
              </a:buBlip>
              <a:defRPr/>
            </a:pPr>
            <a:r>
              <a:rPr lang="en-US" sz="3200" dirty="0" smtClean="0"/>
              <a:t> Seamless across state line</a:t>
            </a:r>
          </a:p>
          <a:p>
            <a:pPr marL="630936" lvl="1" indent="-274320" fontAlgn="auto">
              <a:spcAft>
                <a:spcPts val="0"/>
              </a:spcAft>
              <a:buFont typeface="Wingdings 2"/>
              <a:buBlip>
                <a:blip r:embed="rId2"/>
              </a:buBlip>
              <a:defRPr/>
            </a:pPr>
            <a:r>
              <a:rPr lang="en-US" sz="3200" dirty="0" smtClean="0"/>
              <a:t> Unattended operation</a:t>
            </a:r>
          </a:p>
          <a:p>
            <a:pPr marL="630936" lvl="1" indent="-274320" fontAlgn="auto">
              <a:spcAft>
                <a:spcPts val="0"/>
              </a:spcAft>
              <a:buFont typeface="Wingdings 2"/>
              <a:buBlip>
                <a:blip r:embed="rId2"/>
              </a:buBlip>
              <a:defRPr/>
            </a:pPr>
            <a:r>
              <a:rPr lang="en-US" sz="3200" dirty="0" smtClean="0"/>
              <a:t> Adhere to National 511 Guidelines</a:t>
            </a:r>
          </a:p>
          <a:p>
            <a:pPr marL="320040" indent="-320040" fontAlgn="auto">
              <a:spcAft>
                <a:spcPts val="0"/>
              </a:spcAft>
              <a:buFont typeface="Wingdings 2"/>
              <a:buChar char=""/>
              <a:defRPr/>
            </a:pPr>
            <a:endParaRPr lang="en-US" dirty="0"/>
          </a:p>
        </p:txBody>
      </p:sp>
      <p:sp>
        <p:nvSpPr>
          <p:cNvPr id="4" name="Slide Number Placeholder 3"/>
          <p:cNvSpPr>
            <a:spLocks noGrp="1"/>
          </p:cNvSpPr>
          <p:nvPr>
            <p:ph type="sldNum" sz="quarter" idx="12"/>
          </p:nvPr>
        </p:nvSpPr>
        <p:spPr/>
        <p:txBody>
          <a:bodyPr/>
          <a:lstStyle/>
          <a:p>
            <a:pPr>
              <a:defRPr/>
            </a:pPr>
            <a:fld id="{C0E6F8BA-1D4E-43FB-B70B-B51F3E8AD63E}" type="slidenum">
              <a:rPr lang="en-US"/>
              <a:pPr>
                <a:defRPr/>
              </a:pPr>
              <a:t>17</a:t>
            </a:fld>
            <a:endParaRPr lang="en-US"/>
          </a:p>
        </p:txBody>
      </p:sp>
    </p:spTree>
  </p:cSld>
  <p:clrMapOvr>
    <a:masterClrMapping/>
  </p:clrMapOvr>
  <p:transition>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4066" y="1"/>
            <a:ext cx="6100996" cy="869430"/>
          </a:xfrm>
        </p:spPr>
        <p:txBody>
          <a:bodyPr/>
          <a:lstStyle/>
          <a:p>
            <a:pPr algn="ctr" fontAlgn="auto">
              <a:spcAft>
                <a:spcPts val="0"/>
              </a:spcAft>
              <a:defRPr/>
            </a:pPr>
            <a:r>
              <a:rPr lang="en-US" sz="4000" i="1" dirty="0" smtClean="0">
                <a:solidFill>
                  <a:schemeClr val="tx2">
                    <a:lumMod val="75000"/>
                  </a:schemeClr>
                </a:solidFill>
                <a:latin typeface="Cambria" pitchFamily="18" charset="0"/>
              </a:rPr>
              <a:t>Deployment Options</a:t>
            </a:r>
            <a:endParaRPr lang="en-US" sz="4000" i="1" dirty="0">
              <a:solidFill>
                <a:schemeClr val="tx2">
                  <a:lumMod val="75000"/>
                </a:schemeClr>
              </a:solidFill>
              <a:effectLst>
                <a:outerShdw blurRad="38100" dist="38100" dir="2700000" algn="tl">
                  <a:srgbClr val="000000">
                    <a:alpha val="43137"/>
                  </a:srgbClr>
                </a:outerShdw>
              </a:effectLst>
              <a:latin typeface="Cambria" pitchFamily="18" charset="0"/>
            </a:endParaRPr>
          </a:p>
        </p:txBody>
      </p:sp>
      <p:sp>
        <p:nvSpPr>
          <p:cNvPr id="7171" name="Content Placeholder 2"/>
          <p:cNvSpPr>
            <a:spLocks noGrp="1"/>
          </p:cNvSpPr>
          <p:nvPr>
            <p:ph idx="1"/>
          </p:nvPr>
        </p:nvSpPr>
        <p:spPr>
          <a:xfrm>
            <a:off x="685800" y="1289050"/>
            <a:ext cx="8001000" cy="5187950"/>
          </a:xfrm>
        </p:spPr>
        <p:txBody>
          <a:bodyPr>
            <a:normAutofit/>
          </a:bodyPr>
          <a:lstStyle/>
          <a:p>
            <a:pPr marL="320040" indent="-320040" fontAlgn="auto">
              <a:spcAft>
                <a:spcPts val="0"/>
              </a:spcAft>
              <a:buClr>
                <a:schemeClr val="tx2">
                  <a:lumMod val="75000"/>
                </a:schemeClr>
              </a:buClr>
              <a:buSzPct val="95000"/>
              <a:buFont typeface="Wingdings" pitchFamily="2" charset="2"/>
              <a:buChar char="v"/>
              <a:defRPr/>
            </a:pPr>
            <a:r>
              <a:rPr lang="en-US" sz="3200" dirty="0" smtClean="0"/>
              <a:t> Developed high level Concept of Operations</a:t>
            </a:r>
          </a:p>
          <a:p>
            <a:pPr marL="320040" indent="-320040" fontAlgn="auto">
              <a:spcAft>
                <a:spcPts val="0"/>
              </a:spcAft>
              <a:buClr>
                <a:schemeClr val="tx2">
                  <a:lumMod val="75000"/>
                </a:schemeClr>
              </a:buClr>
              <a:buSzPct val="95000"/>
              <a:buFont typeface="Wingdings" pitchFamily="2" charset="2"/>
              <a:buChar char="v"/>
              <a:defRPr/>
            </a:pPr>
            <a:r>
              <a:rPr lang="en-US" sz="3200" dirty="0" smtClean="0"/>
              <a:t>Address potential System “owners” </a:t>
            </a:r>
          </a:p>
          <a:p>
            <a:pPr marL="320040" indent="-320040" fontAlgn="auto">
              <a:spcAft>
                <a:spcPts val="0"/>
              </a:spcAft>
              <a:buClr>
                <a:schemeClr val="tx2">
                  <a:lumMod val="75000"/>
                </a:schemeClr>
              </a:buClr>
              <a:buSzPct val="95000"/>
              <a:buFont typeface="Wingdings" pitchFamily="2" charset="2"/>
              <a:buChar char="v"/>
              <a:defRPr/>
            </a:pPr>
            <a:r>
              <a:rPr lang="en-US" sz="3200" dirty="0" smtClean="0"/>
              <a:t>Considerations for each option</a:t>
            </a:r>
          </a:p>
          <a:p>
            <a:pPr marL="630936" lvl="1" indent="-274320" fontAlgn="auto">
              <a:spcAft>
                <a:spcPts val="0"/>
              </a:spcAft>
              <a:buFont typeface="Wingdings 2"/>
              <a:buBlip>
                <a:blip r:embed="rId3"/>
              </a:buBlip>
              <a:defRPr/>
            </a:pPr>
            <a:r>
              <a:rPr lang="en-US" sz="2800" dirty="0" smtClean="0"/>
              <a:t>Benefits (pros)</a:t>
            </a:r>
          </a:p>
          <a:p>
            <a:pPr marL="630936" lvl="1" indent="-274320" fontAlgn="auto">
              <a:spcAft>
                <a:spcPts val="0"/>
              </a:spcAft>
              <a:buFont typeface="Wingdings 2"/>
              <a:buBlip>
                <a:blip r:embed="rId3"/>
              </a:buBlip>
              <a:defRPr/>
            </a:pPr>
            <a:r>
              <a:rPr lang="en-US" sz="2800" dirty="0" smtClean="0"/>
              <a:t>Disadvantages (cons)</a:t>
            </a:r>
          </a:p>
          <a:p>
            <a:pPr marL="630936" lvl="1" indent="-274320" fontAlgn="auto">
              <a:spcAft>
                <a:spcPts val="0"/>
              </a:spcAft>
              <a:buFont typeface="Wingdings 2"/>
              <a:buBlip>
                <a:blip r:embed="rId3"/>
              </a:buBlip>
              <a:defRPr/>
            </a:pPr>
            <a:r>
              <a:rPr lang="en-US" sz="2800" dirty="0" smtClean="0"/>
              <a:t>Goals/Needs and Priorities</a:t>
            </a:r>
          </a:p>
          <a:p>
            <a:pPr marL="630936" lvl="1" indent="-274320" fontAlgn="auto">
              <a:spcAft>
                <a:spcPts val="0"/>
              </a:spcAft>
              <a:buFont typeface="Wingdings 2"/>
              <a:buBlip>
                <a:blip r:embed="rId3"/>
              </a:buBlip>
              <a:defRPr/>
            </a:pPr>
            <a:r>
              <a:rPr lang="en-US" sz="2800" dirty="0" smtClean="0"/>
              <a:t>Estimated Costs and Cost/benefit</a:t>
            </a:r>
          </a:p>
          <a:p>
            <a:pPr marL="630936" lvl="1" indent="-274320" fontAlgn="auto">
              <a:spcAft>
                <a:spcPts val="0"/>
              </a:spcAft>
              <a:buFont typeface="Wingdings 2"/>
              <a:buBlip>
                <a:blip r:embed="rId3"/>
              </a:buBlip>
              <a:defRPr/>
            </a:pPr>
            <a:r>
              <a:rPr lang="en-US" sz="2800" dirty="0" smtClean="0"/>
              <a:t>Issues</a:t>
            </a:r>
          </a:p>
          <a:p>
            <a:pPr marL="630936" lvl="1" indent="-274320" fontAlgn="auto">
              <a:spcAft>
                <a:spcPts val="0"/>
              </a:spcAft>
              <a:buFont typeface="Wingdings 2"/>
              <a:buBlip>
                <a:blip r:embed="rId3"/>
              </a:buBlip>
              <a:defRPr/>
            </a:pPr>
            <a:r>
              <a:rPr lang="en-US" sz="2800" dirty="0" smtClean="0"/>
              <a:t>Time-line (include Phases if proposed)</a:t>
            </a:r>
          </a:p>
        </p:txBody>
      </p:sp>
      <p:sp>
        <p:nvSpPr>
          <p:cNvPr id="4" name="Slide Number Placeholder 3"/>
          <p:cNvSpPr>
            <a:spLocks noGrp="1"/>
          </p:cNvSpPr>
          <p:nvPr>
            <p:ph type="sldNum" sz="quarter" idx="12"/>
          </p:nvPr>
        </p:nvSpPr>
        <p:spPr/>
        <p:txBody>
          <a:bodyPr/>
          <a:lstStyle/>
          <a:p>
            <a:pPr>
              <a:defRPr/>
            </a:pPr>
            <a:fld id="{750632FF-B735-4005-9E69-2358DA883ED3}" type="slidenum">
              <a:rPr lang="en-US"/>
              <a:pPr>
                <a:defRPr/>
              </a:pPr>
              <a:t>18</a:t>
            </a:fld>
            <a:endParaRPr lang="en-US"/>
          </a:p>
        </p:txBody>
      </p:sp>
    </p:spTree>
  </p:cSld>
  <p:clrMapOvr>
    <a:masterClrMapping/>
  </p:clrMapOvr>
  <p:transition>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4046" y="239151"/>
            <a:ext cx="6011056" cy="689317"/>
          </a:xfrm>
        </p:spPr>
        <p:txBody>
          <a:bodyPr>
            <a:normAutofit fontScale="90000"/>
          </a:bodyPr>
          <a:lstStyle/>
          <a:p>
            <a:pPr algn="ctr" fontAlgn="auto">
              <a:spcAft>
                <a:spcPts val="0"/>
              </a:spcAft>
              <a:defRPr/>
            </a:pPr>
            <a:r>
              <a:rPr lang="en-US" i="1" dirty="0" smtClean="0">
                <a:solidFill>
                  <a:schemeClr val="tx2">
                    <a:lumMod val="75000"/>
                  </a:schemeClr>
                </a:solidFill>
                <a:latin typeface="Cambria" pitchFamily="18" charset="0"/>
              </a:rPr>
              <a:t>Research Conclusions</a:t>
            </a:r>
            <a:endParaRPr lang="en-US" i="1" dirty="0">
              <a:solidFill>
                <a:schemeClr val="tx2">
                  <a:lumMod val="75000"/>
                </a:schemeClr>
              </a:solidFill>
              <a:latin typeface="Cambria" pitchFamily="18" charset="0"/>
            </a:endParaRPr>
          </a:p>
        </p:txBody>
      </p:sp>
      <p:sp>
        <p:nvSpPr>
          <p:cNvPr id="3" name="Content Placeholder 2"/>
          <p:cNvSpPr>
            <a:spLocks noGrp="1"/>
          </p:cNvSpPr>
          <p:nvPr>
            <p:ph idx="1"/>
          </p:nvPr>
        </p:nvSpPr>
        <p:spPr>
          <a:xfrm>
            <a:off x="457200" y="1319213"/>
            <a:ext cx="8229600" cy="4975225"/>
          </a:xfrm>
        </p:spPr>
        <p:txBody>
          <a:bodyPr>
            <a:normAutofit fontScale="92500" lnSpcReduction="10000"/>
          </a:bodyPr>
          <a:lstStyle/>
          <a:p>
            <a:pPr marL="320040" indent="-320040" fontAlgn="auto">
              <a:spcAft>
                <a:spcPts val="0"/>
              </a:spcAft>
              <a:buClr>
                <a:schemeClr val="tx2">
                  <a:lumMod val="75000"/>
                </a:schemeClr>
              </a:buClr>
              <a:buSzPct val="95000"/>
              <a:buFont typeface="Wingdings" pitchFamily="2" charset="2"/>
              <a:buChar char="v"/>
              <a:defRPr/>
            </a:pPr>
            <a:r>
              <a:rPr lang="en-US" dirty="0" smtClean="0"/>
              <a:t> Separate outsourced regional System  </a:t>
            </a:r>
          </a:p>
          <a:p>
            <a:pPr marL="320040" indent="-320040" fontAlgn="auto">
              <a:spcAft>
                <a:spcPts val="0"/>
              </a:spcAft>
              <a:buClr>
                <a:schemeClr val="tx2">
                  <a:lumMod val="75000"/>
                </a:schemeClr>
              </a:buClr>
              <a:buSzPct val="95000"/>
              <a:buFont typeface="Wingdings" pitchFamily="2" charset="2"/>
              <a:buChar char="v"/>
              <a:defRPr/>
            </a:pPr>
            <a:r>
              <a:rPr lang="en-US" dirty="0" smtClean="0"/>
              <a:t> Primary Stakeholders :  KDOT, </a:t>
            </a:r>
            <a:r>
              <a:rPr lang="en-US" dirty="0" err="1" smtClean="0"/>
              <a:t>MoDOT</a:t>
            </a:r>
            <a:r>
              <a:rPr lang="en-US" dirty="0" smtClean="0"/>
              <a:t>, MARC, KC Scout and KCATA</a:t>
            </a:r>
          </a:p>
          <a:p>
            <a:pPr marL="320040" indent="-320040" fontAlgn="auto">
              <a:spcAft>
                <a:spcPts val="0"/>
              </a:spcAft>
              <a:buClr>
                <a:schemeClr val="tx2">
                  <a:lumMod val="75000"/>
                </a:schemeClr>
              </a:buClr>
              <a:buSzPct val="95000"/>
              <a:buFont typeface="Wingdings" pitchFamily="2" charset="2"/>
              <a:buChar char="v"/>
              <a:defRPr/>
            </a:pPr>
            <a:r>
              <a:rPr lang="en-US" dirty="0" smtClean="0"/>
              <a:t> System needs/requirements are beyond the scope of KC Scout</a:t>
            </a:r>
          </a:p>
          <a:p>
            <a:pPr marL="320040" indent="-320040" fontAlgn="auto">
              <a:spcAft>
                <a:spcPts val="0"/>
              </a:spcAft>
              <a:buClr>
                <a:schemeClr val="tx2">
                  <a:lumMod val="75000"/>
                </a:schemeClr>
              </a:buClr>
              <a:buSzPct val="95000"/>
              <a:buFont typeface="Wingdings" pitchFamily="2" charset="2"/>
              <a:buChar char="v"/>
              <a:defRPr/>
            </a:pPr>
            <a:r>
              <a:rPr lang="en-US" dirty="0" smtClean="0"/>
              <a:t> Request for MARC to lead the administration of the system</a:t>
            </a:r>
          </a:p>
          <a:p>
            <a:pPr marL="320040" indent="-320040" fontAlgn="auto">
              <a:spcAft>
                <a:spcPts val="0"/>
              </a:spcAft>
              <a:buClr>
                <a:schemeClr val="tx2">
                  <a:lumMod val="75000"/>
                </a:schemeClr>
              </a:buClr>
              <a:buSzPct val="95000"/>
              <a:buFont typeface="Wingdings" pitchFamily="2" charset="2"/>
              <a:buChar char="v"/>
              <a:defRPr/>
            </a:pPr>
            <a:r>
              <a:rPr lang="en-US" dirty="0" smtClean="0"/>
              <a:t> KDOT 511 Program Manager assigned to lead the technical project management and implementation</a:t>
            </a:r>
          </a:p>
          <a:p>
            <a:pPr marL="320040" indent="-320040" fontAlgn="auto">
              <a:spcAft>
                <a:spcPts val="0"/>
              </a:spcAft>
              <a:buClr>
                <a:schemeClr val="tx2">
                  <a:lumMod val="75000"/>
                </a:schemeClr>
              </a:buClr>
              <a:buSzPct val="95000"/>
              <a:buFont typeface="Wingdings" pitchFamily="2" charset="2"/>
              <a:buChar char="v"/>
              <a:defRPr/>
            </a:pPr>
            <a:r>
              <a:rPr lang="en-US" dirty="0" smtClean="0"/>
              <a:t> KDOT and </a:t>
            </a:r>
            <a:r>
              <a:rPr lang="en-US" dirty="0" err="1" smtClean="0"/>
              <a:t>MoDOT</a:t>
            </a:r>
            <a:r>
              <a:rPr lang="en-US" dirty="0" smtClean="0"/>
              <a:t> have committed to participation of other staff needed to assist</a:t>
            </a:r>
            <a:endParaRPr lang="en-US" dirty="0"/>
          </a:p>
        </p:txBody>
      </p:sp>
      <p:sp>
        <p:nvSpPr>
          <p:cNvPr id="4" name="Slide Number Placeholder 3"/>
          <p:cNvSpPr>
            <a:spLocks noGrp="1"/>
          </p:cNvSpPr>
          <p:nvPr>
            <p:ph type="sldNum" sz="quarter" idx="12"/>
          </p:nvPr>
        </p:nvSpPr>
        <p:spPr/>
        <p:txBody>
          <a:bodyPr/>
          <a:lstStyle/>
          <a:p>
            <a:pPr>
              <a:defRPr/>
            </a:pPr>
            <a:fld id="{6B52080E-1518-446C-8773-6334304B91DD}" type="slidenum">
              <a:rPr lang="en-US"/>
              <a:pPr>
                <a:defRPr/>
              </a:pPr>
              <a:t>19</a:t>
            </a:fld>
            <a:endParaRPr lang="en-US"/>
          </a:p>
        </p:txBody>
      </p:sp>
    </p:spTree>
  </p:cSld>
  <p:clrMapOvr>
    <a:masterClrMapping/>
  </p:clrMapOvr>
  <p:transition>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42211" y="929391"/>
            <a:ext cx="8229600" cy="1124261"/>
          </a:xfrm>
        </p:spPr>
        <p:txBody>
          <a:bodyPr>
            <a:noAutofit/>
          </a:bodyPr>
          <a:lstStyle/>
          <a:p>
            <a:pPr algn="ctr" fontAlgn="auto">
              <a:spcAft>
                <a:spcPts val="0"/>
              </a:spcAft>
              <a:defRPr/>
            </a:pPr>
            <a:r>
              <a:rPr lang="en-US" sz="5400" i="1" dirty="0" smtClean="0">
                <a:solidFill>
                  <a:schemeClr val="tx2">
                    <a:lumMod val="75000"/>
                  </a:schemeClr>
                </a:solidFill>
                <a:effectLst>
                  <a:outerShdw blurRad="38100" dist="38100" dir="2700000" algn="tl">
                    <a:srgbClr val="000000">
                      <a:alpha val="43137"/>
                    </a:srgbClr>
                  </a:outerShdw>
                </a:effectLst>
                <a:latin typeface="Cambria" pitchFamily="18" charset="0"/>
              </a:rPr>
              <a:t>Today’s Agenda</a:t>
            </a:r>
            <a:endParaRPr lang="en-US" sz="5400" i="1" dirty="0">
              <a:solidFill>
                <a:schemeClr val="tx2">
                  <a:lumMod val="75000"/>
                </a:schemeClr>
              </a:solidFill>
              <a:effectLst>
                <a:outerShdw blurRad="38100" dist="38100" dir="2700000" algn="tl">
                  <a:srgbClr val="000000">
                    <a:alpha val="43137"/>
                  </a:srgbClr>
                </a:outerShdw>
              </a:effectLst>
              <a:latin typeface="Cambria" pitchFamily="18" charset="0"/>
            </a:endParaRPr>
          </a:p>
        </p:txBody>
      </p:sp>
      <p:sp>
        <p:nvSpPr>
          <p:cNvPr id="3" name="Content Placeholder 2"/>
          <p:cNvSpPr>
            <a:spLocks noGrp="1"/>
          </p:cNvSpPr>
          <p:nvPr>
            <p:ph idx="1"/>
          </p:nvPr>
        </p:nvSpPr>
        <p:spPr>
          <a:xfrm>
            <a:off x="614363" y="2128838"/>
            <a:ext cx="7794625" cy="3641725"/>
          </a:xfrm>
        </p:spPr>
        <p:txBody>
          <a:bodyPr>
            <a:normAutofit/>
          </a:bodyPr>
          <a:lstStyle/>
          <a:p>
            <a:pPr marL="320040" indent="-320040" fontAlgn="auto">
              <a:spcAft>
                <a:spcPts val="0"/>
              </a:spcAft>
              <a:buClr>
                <a:schemeClr val="tx2">
                  <a:lumMod val="75000"/>
                </a:schemeClr>
              </a:buClr>
              <a:buSzPct val="95000"/>
              <a:buFont typeface="Wingdings" pitchFamily="2" charset="2"/>
              <a:buChar char="v"/>
              <a:defRPr/>
            </a:pPr>
            <a:r>
              <a:rPr lang="en-US" sz="3600" dirty="0" smtClean="0">
                <a:effectLst>
                  <a:outerShdw blurRad="38100" dist="38100" dir="2700000" algn="tl">
                    <a:srgbClr val="000000">
                      <a:alpha val="43137"/>
                    </a:srgbClr>
                  </a:outerShdw>
                </a:effectLst>
              </a:rPr>
              <a:t> Traveler Information (ATIS) </a:t>
            </a:r>
          </a:p>
          <a:p>
            <a:pPr marL="630936" lvl="1" indent="-274320" fontAlgn="auto">
              <a:spcAft>
                <a:spcPts val="0"/>
              </a:spcAft>
              <a:buClr>
                <a:schemeClr val="tx2">
                  <a:lumMod val="75000"/>
                </a:schemeClr>
              </a:buClr>
              <a:buSzPct val="95000"/>
              <a:buFont typeface="Wingdings 2"/>
              <a:buBlip>
                <a:blip r:embed="rId3"/>
              </a:buBlip>
              <a:defRPr/>
            </a:pPr>
            <a:r>
              <a:rPr lang="en-US" sz="3200" dirty="0" smtClean="0">
                <a:effectLst>
                  <a:outerShdw blurRad="38100" dist="38100" dir="2700000" algn="tl">
                    <a:srgbClr val="000000">
                      <a:alpha val="43137"/>
                    </a:srgbClr>
                  </a:outerShdw>
                </a:effectLst>
              </a:rPr>
              <a:t>What is ATIS?  </a:t>
            </a:r>
          </a:p>
          <a:p>
            <a:pPr marL="630936" lvl="1" indent="-274320" fontAlgn="auto">
              <a:spcAft>
                <a:spcPts val="0"/>
              </a:spcAft>
              <a:buClr>
                <a:schemeClr val="tx2">
                  <a:lumMod val="75000"/>
                </a:schemeClr>
              </a:buClr>
              <a:buSzPct val="95000"/>
              <a:buFont typeface="Wingdings 2"/>
              <a:buBlip>
                <a:blip r:embed="rId3"/>
              </a:buBlip>
              <a:defRPr/>
            </a:pPr>
            <a:r>
              <a:rPr lang="en-US" sz="3200" dirty="0" smtClean="0">
                <a:effectLst>
                  <a:outerShdw blurRad="38100" dist="38100" dir="2700000" algn="tl">
                    <a:srgbClr val="000000">
                      <a:alpha val="43137"/>
                    </a:srgbClr>
                  </a:outerShdw>
                </a:effectLst>
              </a:rPr>
              <a:t> 511 Background</a:t>
            </a:r>
          </a:p>
          <a:p>
            <a:pPr marL="630936" lvl="1" indent="-274320" fontAlgn="auto">
              <a:spcAft>
                <a:spcPts val="0"/>
              </a:spcAft>
              <a:buClr>
                <a:schemeClr val="tx2">
                  <a:lumMod val="75000"/>
                </a:schemeClr>
              </a:buClr>
              <a:buSzPct val="95000"/>
              <a:buFont typeface="Wingdings 2"/>
              <a:buBlip>
                <a:blip r:embed="rId3"/>
              </a:buBlip>
              <a:defRPr/>
            </a:pPr>
            <a:r>
              <a:rPr lang="en-US" sz="3200" dirty="0" smtClean="0">
                <a:effectLst>
                  <a:outerShdw blurRad="38100" dist="38100" dir="2700000" algn="tl">
                    <a:srgbClr val="000000">
                      <a:alpha val="43137"/>
                    </a:srgbClr>
                  </a:outerShdw>
                </a:effectLst>
              </a:rPr>
              <a:t>  Kansas </a:t>
            </a:r>
            <a:r>
              <a:rPr lang="en-US" sz="3200" dirty="0" smtClean="0"/>
              <a:t>City 511 Update</a:t>
            </a:r>
          </a:p>
          <a:p>
            <a:pPr marL="320040" indent="-320040" fontAlgn="auto">
              <a:spcAft>
                <a:spcPts val="0"/>
              </a:spcAft>
              <a:buClr>
                <a:schemeClr val="tx2">
                  <a:lumMod val="75000"/>
                </a:schemeClr>
              </a:buClr>
              <a:buSzPct val="95000"/>
              <a:buFont typeface="Wingdings" pitchFamily="2" charset="2"/>
              <a:buChar char="v"/>
              <a:defRPr/>
            </a:pPr>
            <a:r>
              <a:rPr lang="en-US" sz="3600" dirty="0" smtClean="0"/>
              <a:t> </a:t>
            </a:r>
            <a:r>
              <a:rPr lang="en-US" sz="3200" dirty="0" smtClean="0">
                <a:effectLst>
                  <a:outerShdw blurRad="38100" dist="38100" dir="2700000" algn="tl">
                    <a:srgbClr val="000000">
                      <a:alpha val="43137"/>
                    </a:srgbClr>
                  </a:outerShdw>
                </a:effectLst>
              </a:rPr>
              <a:t>Steve – Big Picture of ATIS for the 21</a:t>
            </a:r>
            <a:r>
              <a:rPr lang="en-US" sz="3200" baseline="30000" dirty="0" smtClean="0">
                <a:effectLst>
                  <a:outerShdw blurRad="38100" dist="38100" dir="2700000" algn="tl">
                    <a:srgbClr val="000000">
                      <a:alpha val="43137"/>
                    </a:srgbClr>
                  </a:outerShdw>
                </a:effectLst>
              </a:rPr>
              <a:t>st</a:t>
            </a:r>
            <a:r>
              <a:rPr lang="en-US" sz="3200" dirty="0" smtClean="0">
                <a:effectLst>
                  <a:outerShdw blurRad="38100" dist="38100" dir="2700000" algn="tl">
                    <a:srgbClr val="000000">
                      <a:alpha val="43137"/>
                    </a:srgbClr>
                  </a:outerShdw>
                </a:effectLst>
              </a:rPr>
              <a:t> Century</a:t>
            </a:r>
            <a:endParaRPr lang="en-US" sz="3200" dirty="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pPr>
              <a:defRPr/>
            </a:pPr>
            <a:fld id="{A7724B61-D52C-4E45-B328-DA7B34C83AB3}" type="slidenum">
              <a:rPr lang="en-US"/>
              <a:pPr>
                <a:defRPr/>
              </a:pPr>
              <a:t>2</a:t>
            </a:fld>
            <a:endParaRPr lang="en-US"/>
          </a:p>
        </p:txBody>
      </p:sp>
    </p:spTree>
  </p:cSld>
  <p:clrMapOvr>
    <a:masterClrMapping/>
  </p:clrMapOvr>
  <p:transition>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9056" y="274638"/>
            <a:ext cx="6041036" cy="792162"/>
          </a:xfrm>
        </p:spPr>
        <p:txBody>
          <a:bodyPr/>
          <a:lstStyle/>
          <a:p>
            <a:pPr algn="ctr" fontAlgn="auto">
              <a:spcAft>
                <a:spcPts val="0"/>
              </a:spcAft>
              <a:defRPr/>
            </a:pPr>
            <a:r>
              <a:rPr lang="en-US" i="1" dirty="0" smtClean="0">
                <a:solidFill>
                  <a:schemeClr val="tx2">
                    <a:lumMod val="75000"/>
                  </a:schemeClr>
                </a:solidFill>
                <a:effectLst>
                  <a:outerShdw blurRad="38100" dist="38100" dir="2700000" algn="tl">
                    <a:srgbClr val="000000">
                      <a:alpha val="43137"/>
                    </a:srgbClr>
                  </a:outerShdw>
                </a:effectLst>
                <a:latin typeface="Cambria" pitchFamily="18" charset="0"/>
              </a:rPr>
              <a:t>Next Steps</a:t>
            </a:r>
            <a:endParaRPr lang="en-US" i="1" dirty="0">
              <a:solidFill>
                <a:schemeClr val="tx2">
                  <a:lumMod val="75000"/>
                </a:schemeClr>
              </a:solidFill>
              <a:effectLst>
                <a:outerShdw blurRad="38100" dist="38100" dir="2700000" algn="tl">
                  <a:srgbClr val="000000">
                    <a:alpha val="43137"/>
                  </a:srgbClr>
                </a:outerShdw>
              </a:effectLst>
              <a:latin typeface="Cambria" pitchFamily="18" charset="0"/>
            </a:endParaRPr>
          </a:p>
        </p:txBody>
      </p:sp>
      <p:sp>
        <p:nvSpPr>
          <p:cNvPr id="8195" name="Content Placeholder 2"/>
          <p:cNvSpPr>
            <a:spLocks noGrp="1"/>
          </p:cNvSpPr>
          <p:nvPr>
            <p:ph idx="1"/>
          </p:nvPr>
        </p:nvSpPr>
        <p:spPr>
          <a:xfrm>
            <a:off x="457200" y="1589088"/>
            <a:ext cx="8229600" cy="4322762"/>
          </a:xfrm>
        </p:spPr>
        <p:txBody>
          <a:bodyPr>
            <a:normAutofit/>
          </a:bodyPr>
          <a:lstStyle/>
          <a:p>
            <a:pPr marL="320040" indent="-320040" fontAlgn="auto">
              <a:spcAft>
                <a:spcPts val="0"/>
              </a:spcAft>
              <a:buClr>
                <a:schemeClr val="tx2">
                  <a:lumMod val="75000"/>
                </a:schemeClr>
              </a:buClr>
              <a:buSzPct val="95000"/>
              <a:buFont typeface="Wingdings" pitchFamily="2" charset="2"/>
              <a:buChar char="v"/>
              <a:defRPr/>
            </a:pPr>
            <a:r>
              <a:rPr lang="en-US" sz="3200" dirty="0" smtClean="0"/>
              <a:t> Confirm MARC as system administrator</a:t>
            </a:r>
          </a:p>
          <a:p>
            <a:pPr marL="320040" indent="-320040" fontAlgn="auto">
              <a:spcAft>
                <a:spcPts val="0"/>
              </a:spcAft>
              <a:buClr>
                <a:schemeClr val="tx2">
                  <a:lumMod val="75000"/>
                </a:schemeClr>
              </a:buClr>
              <a:buSzPct val="95000"/>
              <a:buFont typeface="Wingdings" pitchFamily="2" charset="2"/>
              <a:buChar char="v"/>
              <a:defRPr/>
            </a:pPr>
            <a:r>
              <a:rPr lang="en-US" sz="3200" dirty="0" smtClean="0"/>
              <a:t> Develop agreements with primary stakeholders</a:t>
            </a:r>
          </a:p>
          <a:p>
            <a:pPr marL="320040" indent="-320040" fontAlgn="auto">
              <a:spcAft>
                <a:spcPts val="0"/>
              </a:spcAft>
              <a:buClr>
                <a:schemeClr val="tx2">
                  <a:lumMod val="75000"/>
                </a:schemeClr>
              </a:buClr>
              <a:buSzPct val="95000"/>
              <a:buFont typeface="Wingdings" pitchFamily="2" charset="2"/>
              <a:buChar char="v"/>
              <a:defRPr/>
            </a:pPr>
            <a:r>
              <a:rPr lang="en-US" sz="3200" dirty="0" smtClean="0"/>
              <a:t> Finalize system functional requirements</a:t>
            </a:r>
          </a:p>
          <a:p>
            <a:pPr marL="320040" indent="-320040" fontAlgn="auto">
              <a:spcAft>
                <a:spcPts val="0"/>
              </a:spcAft>
              <a:buClr>
                <a:schemeClr val="tx2">
                  <a:lumMod val="75000"/>
                </a:schemeClr>
              </a:buClr>
              <a:buSzPct val="95000"/>
              <a:buFont typeface="Wingdings" pitchFamily="2" charset="2"/>
              <a:buChar char="v"/>
              <a:defRPr/>
            </a:pPr>
            <a:r>
              <a:rPr lang="en-US" sz="3200" dirty="0" smtClean="0"/>
              <a:t> RFP – Select system host</a:t>
            </a:r>
          </a:p>
          <a:p>
            <a:pPr marL="320040" indent="-320040" fontAlgn="auto">
              <a:spcAft>
                <a:spcPts val="0"/>
              </a:spcAft>
              <a:buClr>
                <a:schemeClr val="tx2">
                  <a:lumMod val="75000"/>
                </a:schemeClr>
              </a:buClr>
              <a:buSzPct val="95000"/>
              <a:buFont typeface="Wingdings" pitchFamily="2" charset="2"/>
              <a:buChar char="v"/>
              <a:defRPr/>
            </a:pPr>
            <a:r>
              <a:rPr lang="en-US" sz="3200" dirty="0" smtClean="0"/>
              <a:t> Begin system deployment process </a:t>
            </a:r>
          </a:p>
        </p:txBody>
      </p:sp>
      <p:sp>
        <p:nvSpPr>
          <p:cNvPr id="4" name="Slide Number Placeholder 3"/>
          <p:cNvSpPr>
            <a:spLocks noGrp="1"/>
          </p:cNvSpPr>
          <p:nvPr>
            <p:ph type="sldNum" sz="quarter" idx="12"/>
          </p:nvPr>
        </p:nvSpPr>
        <p:spPr/>
        <p:txBody>
          <a:bodyPr/>
          <a:lstStyle/>
          <a:p>
            <a:pPr>
              <a:defRPr/>
            </a:pPr>
            <a:fld id="{2F9FB0C6-80B6-4E26-9A55-F67453C2C4C4}" type="slidenum">
              <a:rPr lang="en-US"/>
              <a:pPr>
                <a:defRPr/>
              </a:pPr>
              <a:t>20</a:t>
            </a:fld>
            <a:endParaRPr lang="en-US"/>
          </a:p>
        </p:txBody>
      </p:sp>
    </p:spTree>
  </p:cSld>
  <p:clrMapOvr>
    <a:masterClrMapping/>
  </p:clrMapOvr>
  <p:transition>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685800" y="279400"/>
            <a:ext cx="7124700" cy="755650"/>
          </a:xfrm>
        </p:spPr>
        <p:txBody>
          <a:bodyPr/>
          <a:lstStyle/>
          <a:p>
            <a:pPr fontAlgn="auto">
              <a:spcAft>
                <a:spcPts val="0"/>
              </a:spcAft>
              <a:defRPr/>
            </a:pPr>
            <a:endParaRPr lang="en-US" sz="3600" i="1" dirty="0">
              <a:solidFill>
                <a:schemeClr val="tx2">
                  <a:tint val="100000"/>
                  <a:satMod val="250000"/>
                </a:schemeClr>
              </a:solidFill>
            </a:endParaRPr>
          </a:p>
        </p:txBody>
      </p:sp>
      <p:sp>
        <p:nvSpPr>
          <p:cNvPr id="115715" name="Rectangle 3"/>
          <p:cNvSpPr>
            <a:spLocks noGrp="1" noChangeArrowheads="1"/>
          </p:cNvSpPr>
          <p:nvPr>
            <p:ph idx="1"/>
          </p:nvPr>
        </p:nvSpPr>
        <p:spPr>
          <a:xfrm>
            <a:off x="685800" y="1417638"/>
            <a:ext cx="7962900" cy="5097462"/>
          </a:xfrm>
        </p:spPr>
        <p:txBody>
          <a:bodyPr>
            <a:normAutofit/>
          </a:bodyPr>
          <a:lstStyle/>
          <a:p>
            <a:pPr marL="320040" indent="-320040" algn="ctr" fontAlgn="auto">
              <a:spcAft>
                <a:spcPts val="0"/>
              </a:spcAft>
              <a:buFontTx/>
              <a:buNone/>
              <a:defRPr/>
            </a:pPr>
            <a:r>
              <a:rPr lang="en-US" b="1" dirty="0">
                <a:solidFill>
                  <a:schemeClr val="tx2">
                    <a:lumMod val="75000"/>
                  </a:schemeClr>
                </a:solidFill>
              </a:rPr>
              <a:t>For more information, contact:</a:t>
            </a:r>
          </a:p>
          <a:p>
            <a:pPr marL="320040" indent="-320040" algn="ctr" fontAlgn="auto">
              <a:spcAft>
                <a:spcPts val="0"/>
              </a:spcAft>
              <a:buFontTx/>
              <a:buNone/>
              <a:defRPr/>
            </a:pPr>
            <a:endParaRPr lang="en-US" sz="2000" dirty="0">
              <a:latin typeface="Verdana" pitchFamily="34" charset="0"/>
            </a:endParaRPr>
          </a:p>
          <a:p>
            <a:pPr marL="320040" indent="-320040" algn="ctr" fontAlgn="auto">
              <a:spcAft>
                <a:spcPts val="0"/>
              </a:spcAft>
              <a:buFontTx/>
              <a:buNone/>
              <a:defRPr/>
            </a:pPr>
            <a:r>
              <a:rPr lang="en-US" sz="2800" dirty="0">
                <a:latin typeface="Verdana" pitchFamily="34" charset="0"/>
              </a:rPr>
              <a:t>Barb Blue</a:t>
            </a:r>
          </a:p>
          <a:p>
            <a:pPr marL="320040" indent="-320040" algn="ctr" fontAlgn="auto">
              <a:spcAft>
                <a:spcPts val="0"/>
              </a:spcAft>
              <a:buFontTx/>
              <a:buNone/>
              <a:defRPr/>
            </a:pPr>
            <a:r>
              <a:rPr lang="en-US" sz="2800" dirty="0">
                <a:latin typeface="Verdana" pitchFamily="34" charset="0"/>
              </a:rPr>
              <a:t>ATIS </a:t>
            </a:r>
            <a:r>
              <a:rPr lang="en-US" sz="2800" dirty="0" smtClean="0">
                <a:latin typeface="Verdana" pitchFamily="34" charset="0"/>
              </a:rPr>
              <a:t>/511 </a:t>
            </a:r>
            <a:r>
              <a:rPr lang="en-US" sz="2800" dirty="0">
                <a:latin typeface="Verdana" pitchFamily="34" charset="0"/>
              </a:rPr>
              <a:t>Project Manager</a:t>
            </a:r>
          </a:p>
          <a:p>
            <a:pPr marL="320040" indent="-320040" algn="ctr" fontAlgn="auto">
              <a:spcAft>
                <a:spcPts val="0"/>
              </a:spcAft>
              <a:buFontTx/>
              <a:buNone/>
              <a:defRPr/>
            </a:pPr>
            <a:r>
              <a:rPr lang="en-US" sz="2800" dirty="0">
                <a:latin typeface="Verdana" pitchFamily="34" charset="0"/>
              </a:rPr>
              <a:t>Bureau of Transportation Information, KDOT</a:t>
            </a:r>
          </a:p>
          <a:p>
            <a:pPr marL="320040" indent="-320040" algn="ctr" fontAlgn="auto">
              <a:spcAft>
                <a:spcPts val="0"/>
              </a:spcAft>
              <a:buFontTx/>
              <a:buNone/>
              <a:defRPr/>
            </a:pPr>
            <a:r>
              <a:rPr lang="en-US" sz="2800" dirty="0" smtClean="0">
                <a:solidFill>
                  <a:schemeClr val="bg2">
                    <a:lumMod val="20000"/>
                    <a:lumOff val="80000"/>
                  </a:schemeClr>
                </a:solidFill>
                <a:latin typeface="Verdana" pitchFamily="34" charset="0"/>
                <a:hlinkClick r:id="rId3"/>
              </a:rPr>
              <a:t>bblue@ksdot.org</a:t>
            </a:r>
            <a:endParaRPr lang="en-US" sz="2800" dirty="0">
              <a:solidFill>
                <a:schemeClr val="bg2">
                  <a:lumMod val="20000"/>
                  <a:lumOff val="80000"/>
                </a:schemeClr>
              </a:solidFill>
              <a:latin typeface="Verdana" pitchFamily="34" charset="0"/>
            </a:endParaRPr>
          </a:p>
          <a:p>
            <a:pPr marL="320040" indent="-320040" algn="ctr" fontAlgn="auto">
              <a:spcAft>
                <a:spcPts val="0"/>
              </a:spcAft>
              <a:buFontTx/>
              <a:buNone/>
              <a:defRPr/>
            </a:pPr>
            <a:r>
              <a:rPr lang="en-US" sz="2800" dirty="0">
                <a:latin typeface="Verdana" pitchFamily="34" charset="0"/>
              </a:rPr>
              <a:t>785-291-3818</a:t>
            </a:r>
          </a:p>
        </p:txBody>
      </p:sp>
      <p:sp>
        <p:nvSpPr>
          <p:cNvPr id="5" name="Slide Number Placeholder 3"/>
          <p:cNvSpPr>
            <a:spLocks noGrp="1"/>
          </p:cNvSpPr>
          <p:nvPr>
            <p:ph type="sldNum" sz="quarter" idx="12"/>
          </p:nvPr>
        </p:nvSpPr>
        <p:spPr/>
        <p:txBody>
          <a:bodyPr/>
          <a:lstStyle/>
          <a:p>
            <a:pPr>
              <a:defRPr/>
            </a:pPr>
            <a:fld id="{AE6A8CD0-95B1-4488-81C0-3637C41D0896}" type="slidenum">
              <a:rPr lang="en-US"/>
              <a:pPr>
                <a:defRPr/>
              </a:pPr>
              <a:t>21</a:t>
            </a:fld>
            <a:endParaRPr lang="en-US"/>
          </a:p>
        </p:txBody>
      </p:sp>
    </p:spTree>
  </p:cSld>
  <p:clrMapOvr>
    <a:masterClrMapping/>
  </p:clrMapOvr>
  <p:transition>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9CCF4347-F459-4B59-B58D-92FF5BFD1020}" type="slidenum">
              <a:rPr lang="en-US"/>
              <a:pPr>
                <a:defRPr/>
              </a:pPr>
              <a:t>3</a:t>
            </a:fld>
            <a:endParaRPr lang="en-US" dirty="0"/>
          </a:p>
        </p:txBody>
      </p:sp>
      <p:sp>
        <p:nvSpPr>
          <p:cNvPr id="278530" name="Rectangle 1026"/>
          <p:cNvSpPr>
            <a:spLocks noGrp="1" noChangeArrowheads="1"/>
          </p:cNvSpPr>
          <p:nvPr>
            <p:ph type="title"/>
          </p:nvPr>
        </p:nvSpPr>
        <p:spPr>
          <a:xfrm>
            <a:off x="457200" y="239151"/>
            <a:ext cx="8229600" cy="840141"/>
          </a:xfrm>
        </p:spPr>
        <p:txBody>
          <a:bodyPr>
            <a:normAutofit fontScale="90000"/>
          </a:bodyPr>
          <a:lstStyle/>
          <a:p>
            <a:pPr algn="ctr" fontAlgn="auto">
              <a:spcAft>
                <a:spcPts val="0"/>
              </a:spcAft>
              <a:defRPr/>
            </a:pPr>
            <a:r>
              <a:rPr lang="en-US" dirty="0" smtClean="0">
                <a:solidFill>
                  <a:schemeClr val="tx2">
                    <a:tint val="100000"/>
                    <a:satMod val="250000"/>
                  </a:schemeClr>
                </a:solidFill>
              </a:rPr>
              <a:t> </a:t>
            </a:r>
            <a:r>
              <a:rPr lang="en-US" sz="6000" i="1" dirty="0" smtClean="0">
                <a:solidFill>
                  <a:schemeClr val="tx2">
                    <a:lumMod val="75000"/>
                  </a:schemeClr>
                </a:solidFill>
                <a:effectLst>
                  <a:outerShdw blurRad="38100" dist="38100" dir="2700000" algn="tl">
                    <a:srgbClr val="000000"/>
                  </a:outerShdw>
                </a:effectLst>
                <a:latin typeface="Cambria" pitchFamily="18" charset="0"/>
              </a:rPr>
              <a:t>What is ATIS?</a:t>
            </a:r>
          </a:p>
        </p:txBody>
      </p:sp>
      <p:sp>
        <p:nvSpPr>
          <p:cNvPr id="278531" name="Rectangle 1027"/>
          <p:cNvSpPr>
            <a:spLocks noGrp="1" noChangeArrowheads="1"/>
          </p:cNvSpPr>
          <p:nvPr>
            <p:ph type="body" idx="1"/>
          </p:nvPr>
        </p:nvSpPr>
        <p:spPr>
          <a:xfrm>
            <a:off x="390525" y="1633538"/>
            <a:ext cx="8362950" cy="4462462"/>
          </a:xfrm>
        </p:spPr>
        <p:txBody>
          <a:bodyPr>
            <a:normAutofit lnSpcReduction="10000"/>
          </a:bodyPr>
          <a:lstStyle/>
          <a:p>
            <a:pPr marL="320040" indent="-320040" fontAlgn="auto">
              <a:lnSpc>
                <a:spcPct val="90000"/>
              </a:lnSpc>
              <a:spcAft>
                <a:spcPts val="0"/>
              </a:spcAft>
              <a:buClr>
                <a:schemeClr val="tx2">
                  <a:lumMod val="75000"/>
                </a:schemeClr>
              </a:buClr>
              <a:buSzPct val="95000"/>
              <a:buFont typeface="Wingdings" pitchFamily="2" charset="2"/>
              <a:buChar char="v"/>
              <a:defRPr/>
            </a:pPr>
            <a:r>
              <a:rPr lang="en-US" sz="3200" b="1" dirty="0" smtClean="0">
                <a:effectLst>
                  <a:outerShdw blurRad="38100" dist="38100" dir="2700000" algn="tl">
                    <a:srgbClr val="000000">
                      <a:alpha val="43137"/>
                    </a:srgbClr>
                  </a:outerShdw>
                </a:effectLst>
              </a:rPr>
              <a:t> </a:t>
            </a:r>
            <a:r>
              <a:rPr lang="en-US" sz="3200" b="1" dirty="0" smtClean="0">
                <a:solidFill>
                  <a:schemeClr val="tx2">
                    <a:lumMod val="75000"/>
                  </a:schemeClr>
                </a:solidFill>
                <a:effectLst>
                  <a:outerShdw blurRad="38100" dist="38100" dir="2700000" algn="tl">
                    <a:srgbClr val="000000"/>
                  </a:outerShdw>
                </a:effectLst>
              </a:rPr>
              <a:t>A</a:t>
            </a:r>
            <a:r>
              <a:rPr lang="en-US" sz="3200" dirty="0" smtClean="0">
                <a:effectLst>
                  <a:outerShdw blurRad="38100" dist="38100" dir="2700000" algn="tl">
                    <a:srgbClr val="000000"/>
                  </a:outerShdw>
                </a:effectLst>
              </a:rPr>
              <a:t>dvanced </a:t>
            </a:r>
            <a:r>
              <a:rPr lang="en-US" sz="3200" b="1" dirty="0" smtClean="0">
                <a:solidFill>
                  <a:schemeClr val="tx2">
                    <a:lumMod val="75000"/>
                  </a:schemeClr>
                </a:solidFill>
                <a:effectLst>
                  <a:outerShdw blurRad="38100" dist="38100" dir="2700000" algn="tl">
                    <a:srgbClr val="000000"/>
                  </a:outerShdw>
                </a:effectLst>
              </a:rPr>
              <a:t>T</a:t>
            </a:r>
            <a:r>
              <a:rPr lang="en-US" sz="3200" dirty="0" smtClean="0">
                <a:effectLst>
                  <a:outerShdw blurRad="38100" dist="38100" dir="2700000" algn="tl">
                    <a:srgbClr val="000000"/>
                  </a:outerShdw>
                </a:effectLst>
              </a:rPr>
              <a:t>raveler </a:t>
            </a:r>
            <a:r>
              <a:rPr lang="en-US" sz="3200" b="1" dirty="0" smtClean="0">
                <a:solidFill>
                  <a:schemeClr val="tx2">
                    <a:lumMod val="75000"/>
                  </a:schemeClr>
                </a:solidFill>
                <a:effectLst>
                  <a:outerShdw blurRad="38100" dist="38100" dir="2700000" algn="tl">
                    <a:srgbClr val="000000"/>
                  </a:outerShdw>
                </a:effectLst>
              </a:rPr>
              <a:t>I</a:t>
            </a:r>
            <a:r>
              <a:rPr lang="en-US" sz="3200" dirty="0" smtClean="0">
                <a:effectLst>
                  <a:outerShdw blurRad="38100" dist="38100" dir="2700000" algn="tl">
                    <a:srgbClr val="000000"/>
                  </a:outerShdw>
                </a:effectLst>
              </a:rPr>
              <a:t>nformation </a:t>
            </a:r>
            <a:r>
              <a:rPr lang="en-US" sz="3200" b="1" dirty="0" smtClean="0">
                <a:solidFill>
                  <a:schemeClr val="tx2">
                    <a:lumMod val="75000"/>
                  </a:schemeClr>
                </a:solidFill>
                <a:effectLst>
                  <a:outerShdw blurRad="38100" dist="38100" dir="2700000" algn="tl">
                    <a:srgbClr val="000000"/>
                  </a:outerShdw>
                </a:effectLst>
              </a:rPr>
              <a:t>S</a:t>
            </a:r>
            <a:r>
              <a:rPr lang="en-US" sz="3200" dirty="0" smtClean="0">
                <a:effectLst>
                  <a:outerShdw blurRad="38100" dist="38100" dir="2700000" algn="tl">
                    <a:srgbClr val="000000"/>
                  </a:outerShdw>
                </a:effectLst>
              </a:rPr>
              <a:t>ystem</a:t>
            </a:r>
          </a:p>
          <a:p>
            <a:pPr marL="320040" indent="-320040" fontAlgn="auto">
              <a:lnSpc>
                <a:spcPct val="90000"/>
              </a:lnSpc>
              <a:spcAft>
                <a:spcPts val="0"/>
              </a:spcAft>
              <a:buClr>
                <a:schemeClr val="tx2">
                  <a:lumMod val="75000"/>
                </a:schemeClr>
              </a:buClr>
              <a:buSzPct val="95000"/>
              <a:buFont typeface="Wingdings" pitchFamily="2" charset="2"/>
              <a:buChar char="v"/>
              <a:defRPr/>
            </a:pPr>
            <a:endParaRPr lang="en-US" sz="1000" dirty="0" smtClean="0">
              <a:effectLst>
                <a:outerShdw blurRad="38100" dist="38100" dir="2700000" algn="tl">
                  <a:srgbClr val="000000"/>
                </a:outerShdw>
              </a:effectLst>
            </a:endParaRPr>
          </a:p>
          <a:p>
            <a:pPr marL="320040" indent="-320040" fontAlgn="auto">
              <a:lnSpc>
                <a:spcPct val="90000"/>
              </a:lnSpc>
              <a:spcAft>
                <a:spcPts val="0"/>
              </a:spcAft>
              <a:buClr>
                <a:schemeClr val="tx2">
                  <a:lumMod val="75000"/>
                </a:schemeClr>
              </a:buClr>
              <a:buSzPct val="95000"/>
              <a:buFont typeface="Wingdings" pitchFamily="2" charset="2"/>
              <a:buChar char="v"/>
              <a:defRPr/>
            </a:pPr>
            <a:r>
              <a:rPr lang="en-US" sz="3200" b="1" dirty="0" smtClean="0">
                <a:effectLst>
                  <a:outerShdw blurRad="38100" dist="38100" dir="2700000" algn="tl">
                    <a:srgbClr val="000000"/>
                  </a:outerShdw>
                </a:effectLst>
              </a:rPr>
              <a:t> </a:t>
            </a:r>
            <a:r>
              <a:rPr lang="en-US" sz="3200" b="1" dirty="0" smtClean="0">
                <a:solidFill>
                  <a:schemeClr val="tx2">
                    <a:lumMod val="75000"/>
                  </a:schemeClr>
                </a:solidFill>
                <a:effectLst>
                  <a:outerShdw blurRad="38100" dist="38100" dir="2700000" algn="tl">
                    <a:srgbClr val="000000"/>
                  </a:outerShdw>
                </a:effectLst>
              </a:rPr>
              <a:t>ATIS</a:t>
            </a:r>
            <a:r>
              <a:rPr lang="en-US" sz="3200" dirty="0" smtClean="0">
                <a:solidFill>
                  <a:schemeClr val="tx2">
                    <a:lumMod val="75000"/>
                  </a:schemeClr>
                </a:solidFill>
              </a:rPr>
              <a:t>:</a:t>
            </a:r>
            <a:r>
              <a:rPr lang="en-US" sz="3200" dirty="0" smtClean="0"/>
              <a:t>  The means to disseminate information, both broadcast and personalized, from ITS infrastructure to the traveling public via telephone, website, vehicles, dynamic message signs, highway advisory radio and other devices.</a:t>
            </a:r>
          </a:p>
          <a:p>
            <a:pPr marL="320040" indent="-320040" fontAlgn="auto">
              <a:lnSpc>
                <a:spcPct val="90000"/>
              </a:lnSpc>
              <a:spcAft>
                <a:spcPts val="0"/>
              </a:spcAft>
              <a:buClr>
                <a:schemeClr val="tx2">
                  <a:lumMod val="75000"/>
                </a:schemeClr>
              </a:buClr>
              <a:buSzPct val="95000"/>
              <a:buFont typeface="Wingdings" pitchFamily="2" charset="2"/>
              <a:buChar char="v"/>
              <a:defRPr/>
            </a:pPr>
            <a:endParaRPr lang="en-US" sz="1000" dirty="0" smtClean="0"/>
          </a:p>
          <a:p>
            <a:pPr marL="320040" indent="-320040" fontAlgn="auto">
              <a:lnSpc>
                <a:spcPct val="90000"/>
              </a:lnSpc>
              <a:spcAft>
                <a:spcPts val="0"/>
              </a:spcAft>
              <a:buClr>
                <a:schemeClr val="tx2">
                  <a:lumMod val="75000"/>
                </a:schemeClr>
              </a:buClr>
              <a:buSzPct val="95000"/>
              <a:buFont typeface="Wingdings" pitchFamily="2" charset="2"/>
              <a:buChar char="v"/>
              <a:defRPr/>
            </a:pPr>
            <a:r>
              <a:rPr lang="en-US" sz="3200" dirty="0" smtClean="0">
                <a:effectLst>
                  <a:outerShdw blurRad="38100" dist="38100" dir="2700000" algn="tl">
                    <a:srgbClr val="000000">
                      <a:alpha val="43137"/>
                    </a:srgbClr>
                  </a:outerShdw>
                </a:effectLst>
              </a:rPr>
              <a:t> </a:t>
            </a:r>
            <a:r>
              <a:rPr lang="en-US" sz="3200" dirty="0" smtClean="0"/>
              <a:t>An integrated extension of ITS – the “face of </a:t>
            </a:r>
          </a:p>
          <a:p>
            <a:pPr marL="320040" indent="-320040" fontAlgn="auto">
              <a:lnSpc>
                <a:spcPct val="90000"/>
              </a:lnSpc>
              <a:spcAft>
                <a:spcPts val="0"/>
              </a:spcAft>
              <a:buClr>
                <a:schemeClr val="tx2">
                  <a:lumMod val="75000"/>
                </a:schemeClr>
              </a:buClr>
              <a:buSzPct val="95000"/>
              <a:buFont typeface="Wingdings 2"/>
              <a:buNone/>
              <a:defRPr/>
            </a:pPr>
            <a:r>
              <a:rPr lang="en-US" sz="3200" dirty="0" smtClean="0"/>
              <a:t>    ITS”</a:t>
            </a:r>
          </a:p>
        </p:txBody>
      </p:sp>
    </p:spTree>
  </p:cSld>
  <p:clrMapOvr>
    <a:masterClrMapping/>
  </p:clrMapOvr>
  <p:transition>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33433"/>
            <a:ext cx="8229600" cy="689317"/>
          </a:xfrm>
        </p:spPr>
        <p:txBody>
          <a:bodyPr>
            <a:noAutofit/>
          </a:bodyPr>
          <a:lstStyle/>
          <a:p>
            <a:pPr algn="ctr" fontAlgn="auto">
              <a:spcAft>
                <a:spcPts val="0"/>
              </a:spcAft>
              <a:defRPr/>
            </a:pPr>
            <a:r>
              <a:rPr lang="en-US" i="1" dirty="0" smtClean="0">
                <a:solidFill>
                  <a:schemeClr val="tx2">
                    <a:lumMod val="75000"/>
                  </a:schemeClr>
                </a:solidFill>
                <a:latin typeface="Cambria" pitchFamily="18" charset="0"/>
              </a:rPr>
              <a:t>ATIS – An Improved “Face”</a:t>
            </a:r>
            <a:endParaRPr lang="en-US" i="1" dirty="0">
              <a:solidFill>
                <a:schemeClr val="tx2">
                  <a:lumMod val="75000"/>
                </a:schemeClr>
              </a:solidFill>
              <a:latin typeface="Cambria" pitchFamily="18" charset="0"/>
            </a:endParaRPr>
          </a:p>
        </p:txBody>
      </p:sp>
      <p:sp>
        <p:nvSpPr>
          <p:cNvPr id="4" name="Slide Number Placeholder 3"/>
          <p:cNvSpPr>
            <a:spLocks noGrp="1"/>
          </p:cNvSpPr>
          <p:nvPr>
            <p:ph type="sldNum" sz="quarter" idx="12"/>
          </p:nvPr>
        </p:nvSpPr>
        <p:spPr/>
        <p:txBody>
          <a:bodyPr/>
          <a:lstStyle/>
          <a:p>
            <a:pPr>
              <a:defRPr/>
            </a:pPr>
            <a:fld id="{F4F22523-53A5-4BC4-85A2-69FFB9CAA9CC}" type="slidenum">
              <a:rPr lang="en-US"/>
              <a:pPr>
                <a:defRPr/>
              </a:pPr>
              <a:t>4</a:t>
            </a:fld>
            <a:endParaRPr lang="en-US"/>
          </a:p>
        </p:txBody>
      </p:sp>
      <p:pic>
        <p:nvPicPr>
          <p:cNvPr id="251907" name="Content Placeholder 4"/>
          <p:cNvPicPr>
            <a:picLocks noGrp="1"/>
          </p:cNvPicPr>
          <p:nvPr>
            <p:ph idx="1"/>
          </p:nvPr>
        </p:nvPicPr>
        <p:blipFill>
          <a:blip r:embed="rId3"/>
          <a:srcRect l="18513" t="36069" r="6277" b="29744"/>
          <a:stretch>
            <a:fillRect/>
          </a:stretch>
        </p:blipFill>
        <p:spPr>
          <a:xfrm>
            <a:off x="644525" y="2492375"/>
            <a:ext cx="7999413" cy="3517900"/>
          </a:xfrm>
        </p:spPr>
      </p:pic>
    </p:spTree>
  </p:cSld>
  <p:clrMapOvr>
    <a:masterClrMapping/>
  </p:clrMapOvr>
  <p:transition>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9151"/>
            <a:ext cx="8229600" cy="750200"/>
          </a:xfrm>
        </p:spPr>
        <p:txBody>
          <a:bodyPr/>
          <a:lstStyle/>
          <a:p>
            <a:pPr algn="ctr" fontAlgn="auto">
              <a:spcAft>
                <a:spcPts val="0"/>
              </a:spcAft>
              <a:defRPr/>
            </a:pPr>
            <a:r>
              <a:rPr lang="en-US" i="1" dirty="0" smtClean="0">
                <a:solidFill>
                  <a:schemeClr val="tx2">
                    <a:lumMod val="75000"/>
                  </a:schemeClr>
                </a:solidFill>
                <a:latin typeface="Cambria" pitchFamily="18" charset="0"/>
              </a:rPr>
              <a:t>511 Background</a:t>
            </a:r>
            <a:endParaRPr lang="en-US" i="1" dirty="0">
              <a:solidFill>
                <a:schemeClr val="tx2">
                  <a:lumMod val="75000"/>
                </a:schemeClr>
              </a:solidFill>
              <a:latin typeface="Cambria" pitchFamily="18" charset="0"/>
            </a:endParaRPr>
          </a:p>
        </p:txBody>
      </p:sp>
      <p:sp>
        <p:nvSpPr>
          <p:cNvPr id="3" name="Content Placeholder 2"/>
          <p:cNvSpPr>
            <a:spLocks noGrp="1"/>
          </p:cNvSpPr>
          <p:nvPr>
            <p:ph idx="1"/>
          </p:nvPr>
        </p:nvSpPr>
        <p:spPr>
          <a:xfrm>
            <a:off x="457200" y="1393825"/>
            <a:ext cx="8229600" cy="5037138"/>
          </a:xfrm>
        </p:spPr>
        <p:txBody>
          <a:bodyPr>
            <a:normAutofit/>
          </a:bodyPr>
          <a:lstStyle/>
          <a:p>
            <a:pPr marL="320040" indent="-320040" fontAlgn="auto">
              <a:lnSpc>
                <a:spcPct val="90000"/>
              </a:lnSpc>
              <a:spcAft>
                <a:spcPts val="0"/>
              </a:spcAft>
              <a:buClr>
                <a:schemeClr val="tx2">
                  <a:lumMod val="75000"/>
                </a:schemeClr>
              </a:buClr>
              <a:buFont typeface="Wingdings" pitchFamily="2" charset="2"/>
              <a:buChar char="v"/>
              <a:defRPr/>
            </a:pPr>
            <a:r>
              <a:rPr lang="en-US" sz="3200" dirty="0" smtClean="0"/>
              <a:t>In July 2000, FCC granted 511 as the national travel information number in response to US DOT’s petition for an N11 number for travel information</a:t>
            </a:r>
          </a:p>
          <a:p>
            <a:pPr marL="320040" indent="-320040" fontAlgn="auto">
              <a:lnSpc>
                <a:spcPct val="90000"/>
              </a:lnSpc>
              <a:spcAft>
                <a:spcPts val="0"/>
              </a:spcAft>
              <a:buClr>
                <a:schemeClr val="tx2">
                  <a:lumMod val="75000"/>
                </a:schemeClr>
              </a:buClr>
              <a:buFont typeface="Wingdings 2"/>
              <a:buNone/>
              <a:defRPr/>
            </a:pPr>
            <a:endParaRPr lang="en-US" sz="1000" b="1" dirty="0" smtClean="0"/>
          </a:p>
          <a:p>
            <a:pPr marL="320040" indent="-320040" fontAlgn="auto">
              <a:lnSpc>
                <a:spcPct val="90000"/>
              </a:lnSpc>
              <a:spcAft>
                <a:spcPts val="0"/>
              </a:spcAft>
              <a:buClr>
                <a:schemeClr val="tx2">
                  <a:lumMod val="75000"/>
                </a:schemeClr>
              </a:buClr>
              <a:buFont typeface="Wingdings" pitchFamily="2" charset="2"/>
              <a:buChar char="v"/>
              <a:defRPr/>
            </a:pPr>
            <a:r>
              <a:rPr lang="en-US" sz="3200" b="1" dirty="0" smtClean="0"/>
              <a:t>National Rationale</a:t>
            </a:r>
          </a:p>
          <a:p>
            <a:pPr marL="630936" lvl="1" indent="-274320" fontAlgn="auto">
              <a:lnSpc>
                <a:spcPct val="90000"/>
              </a:lnSpc>
              <a:spcAft>
                <a:spcPts val="0"/>
              </a:spcAft>
              <a:buFontTx/>
              <a:buBlip>
                <a:blip r:embed="rId3"/>
              </a:buBlip>
              <a:defRPr/>
            </a:pPr>
            <a:r>
              <a:rPr lang="en-US" sz="2800" dirty="0" smtClean="0"/>
              <a:t>Simplify access to information—one easy-to-remember nationwide number</a:t>
            </a:r>
            <a:r>
              <a:rPr lang="en-US" sz="2800" b="1" dirty="0" smtClean="0"/>
              <a:t> </a:t>
            </a:r>
          </a:p>
          <a:p>
            <a:pPr marL="630936" lvl="1" indent="-274320" fontAlgn="auto">
              <a:lnSpc>
                <a:spcPct val="90000"/>
              </a:lnSpc>
              <a:spcAft>
                <a:spcPts val="0"/>
              </a:spcAft>
              <a:buFontTx/>
              <a:buBlip>
                <a:blip r:embed="rId3"/>
              </a:buBlip>
              <a:defRPr/>
            </a:pPr>
            <a:r>
              <a:rPr lang="en-US" sz="2800" dirty="0" smtClean="0"/>
              <a:t>Improve Information and User experience</a:t>
            </a:r>
          </a:p>
          <a:p>
            <a:pPr marL="630936" lvl="1" indent="-274320" fontAlgn="auto">
              <a:lnSpc>
                <a:spcPct val="90000"/>
              </a:lnSpc>
              <a:spcAft>
                <a:spcPts val="0"/>
              </a:spcAft>
              <a:buFontTx/>
              <a:buBlip>
                <a:blip r:embed="rId3"/>
              </a:buBlip>
              <a:defRPr/>
            </a:pPr>
            <a:r>
              <a:rPr lang="en-US" sz="2800" dirty="0" smtClean="0"/>
              <a:t>Overcome Obstacles for providing travel information</a:t>
            </a:r>
          </a:p>
          <a:p>
            <a:pPr marL="923544" lvl="2" indent="-274320" fontAlgn="auto">
              <a:lnSpc>
                <a:spcPct val="90000"/>
              </a:lnSpc>
              <a:spcAft>
                <a:spcPts val="0"/>
              </a:spcAft>
              <a:buClr>
                <a:srgbClr val="FFFF00"/>
              </a:buClr>
              <a:buFont typeface="Wingdings" pitchFamily="2" charset="2"/>
              <a:buNone/>
              <a:defRPr/>
            </a:pPr>
            <a:endParaRPr lang="en-US" sz="600" dirty="0" smtClean="0"/>
          </a:p>
          <a:p>
            <a:pPr marL="320040" indent="-320040" fontAlgn="auto">
              <a:spcAft>
                <a:spcPts val="0"/>
              </a:spcAft>
              <a:buFont typeface="Wingdings 2"/>
              <a:buNone/>
              <a:defRPr/>
            </a:pPr>
            <a:endParaRPr lang="en-US" dirty="0"/>
          </a:p>
        </p:txBody>
      </p:sp>
      <p:sp>
        <p:nvSpPr>
          <p:cNvPr id="4" name="Slide Number Placeholder 3"/>
          <p:cNvSpPr>
            <a:spLocks noGrp="1"/>
          </p:cNvSpPr>
          <p:nvPr>
            <p:ph type="sldNum" sz="quarter" idx="12"/>
          </p:nvPr>
        </p:nvSpPr>
        <p:spPr/>
        <p:txBody>
          <a:bodyPr/>
          <a:lstStyle/>
          <a:p>
            <a:pPr>
              <a:defRPr/>
            </a:pPr>
            <a:fld id="{530BD1B9-8DE6-4F73-BEE4-D8D4812FCE14}" type="slidenum">
              <a:rPr lang="en-US"/>
              <a:pPr>
                <a:defRPr/>
              </a:pPr>
              <a:t>5</a:t>
            </a:fld>
            <a:endParaRPr lang="en-US"/>
          </a:p>
        </p:txBody>
      </p:sp>
    </p:spTree>
  </p:cSld>
  <p:clrMapOvr>
    <a:masterClrMapping/>
  </p:clrMapOvr>
  <p:transition>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9882"/>
            <a:ext cx="8229600" cy="824459"/>
          </a:xfrm>
        </p:spPr>
        <p:txBody>
          <a:bodyPr>
            <a:noAutofit/>
          </a:bodyPr>
          <a:lstStyle/>
          <a:p>
            <a:pPr algn="ctr" fontAlgn="auto">
              <a:spcAft>
                <a:spcPts val="0"/>
              </a:spcAft>
              <a:defRPr/>
            </a:pPr>
            <a:r>
              <a:rPr lang="en-US" i="1" dirty="0" smtClean="0">
                <a:solidFill>
                  <a:schemeClr val="tx2">
                    <a:lumMod val="75000"/>
                  </a:schemeClr>
                </a:solidFill>
                <a:latin typeface="Cambria" pitchFamily="18" charset="0"/>
              </a:rPr>
              <a:t>511 Background</a:t>
            </a:r>
            <a:endParaRPr lang="en-US" dirty="0">
              <a:solidFill>
                <a:schemeClr val="tx2">
                  <a:tint val="100000"/>
                  <a:satMod val="250000"/>
                </a:schemeClr>
              </a:solidFill>
            </a:endParaRPr>
          </a:p>
        </p:txBody>
      </p:sp>
      <p:sp>
        <p:nvSpPr>
          <p:cNvPr id="3" name="Content Placeholder 2"/>
          <p:cNvSpPr>
            <a:spLocks noGrp="1"/>
          </p:cNvSpPr>
          <p:nvPr>
            <p:ph idx="1"/>
          </p:nvPr>
        </p:nvSpPr>
        <p:spPr>
          <a:xfrm>
            <a:off x="412750" y="1244600"/>
            <a:ext cx="8229600" cy="5156200"/>
          </a:xfrm>
        </p:spPr>
        <p:txBody>
          <a:bodyPr>
            <a:normAutofit/>
          </a:bodyPr>
          <a:lstStyle/>
          <a:p>
            <a:pPr marL="320040" indent="-320040" fontAlgn="auto">
              <a:spcBef>
                <a:spcPts val="0"/>
              </a:spcBef>
              <a:spcAft>
                <a:spcPts val="0"/>
              </a:spcAft>
              <a:buClr>
                <a:schemeClr val="tx2">
                  <a:lumMod val="75000"/>
                </a:schemeClr>
              </a:buClr>
              <a:buSzPct val="95000"/>
              <a:buFont typeface="Wingdings" pitchFamily="2" charset="2"/>
              <a:buChar char="v"/>
              <a:defRPr/>
            </a:pPr>
            <a:r>
              <a:rPr lang="en-US" sz="3600" dirty="0" smtClean="0"/>
              <a:t> KDOT began planning for 511 in Kansas</a:t>
            </a:r>
          </a:p>
          <a:p>
            <a:pPr marL="320040" indent="-320040" fontAlgn="auto">
              <a:spcBef>
                <a:spcPts val="0"/>
              </a:spcBef>
              <a:spcAft>
                <a:spcPts val="0"/>
              </a:spcAft>
              <a:buClr>
                <a:schemeClr val="tx2">
                  <a:lumMod val="75000"/>
                </a:schemeClr>
              </a:buClr>
              <a:buSzPct val="95000"/>
              <a:buFont typeface="Wingdings 2"/>
              <a:buNone/>
              <a:defRPr/>
            </a:pPr>
            <a:r>
              <a:rPr lang="en-US" sz="3600" dirty="0" smtClean="0"/>
              <a:t>     in 2000</a:t>
            </a:r>
          </a:p>
          <a:p>
            <a:pPr marL="320040" indent="-320040" fontAlgn="auto">
              <a:spcBef>
                <a:spcPts val="0"/>
              </a:spcBef>
              <a:spcAft>
                <a:spcPts val="0"/>
              </a:spcAft>
              <a:buClr>
                <a:schemeClr val="tx2">
                  <a:lumMod val="75000"/>
                </a:schemeClr>
              </a:buClr>
              <a:buSzPct val="95000"/>
              <a:buFont typeface="Wingdings 2"/>
              <a:buNone/>
              <a:defRPr/>
            </a:pPr>
            <a:endParaRPr lang="en-US" sz="800" dirty="0" smtClean="0"/>
          </a:p>
          <a:p>
            <a:pPr marL="320040" indent="-320040" fontAlgn="auto">
              <a:spcBef>
                <a:spcPts val="0"/>
              </a:spcBef>
              <a:spcAft>
                <a:spcPts val="0"/>
              </a:spcAft>
              <a:buClr>
                <a:schemeClr val="tx2">
                  <a:lumMod val="75000"/>
                </a:schemeClr>
              </a:buClr>
              <a:buSzPct val="95000"/>
              <a:buFont typeface="Wingdings" pitchFamily="2" charset="2"/>
              <a:buChar char="v"/>
              <a:defRPr/>
            </a:pPr>
            <a:r>
              <a:rPr lang="en-US" sz="3600" dirty="0" smtClean="0"/>
              <a:t> KDOT’s original 511 work plan called for</a:t>
            </a:r>
          </a:p>
          <a:p>
            <a:pPr marL="320040" indent="-320040" fontAlgn="auto">
              <a:spcBef>
                <a:spcPts val="0"/>
              </a:spcBef>
              <a:spcAft>
                <a:spcPts val="0"/>
              </a:spcAft>
              <a:buClr>
                <a:schemeClr val="tx2">
                  <a:lumMod val="75000"/>
                </a:schemeClr>
              </a:buClr>
              <a:buSzPct val="95000"/>
              <a:buFont typeface="Wingdings 2"/>
              <a:buNone/>
              <a:defRPr/>
            </a:pPr>
            <a:r>
              <a:rPr lang="en-US" sz="3600" dirty="0" smtClean="0"/>
              <a:t>     the statewide 511 system to include the</a:t>
            </a:r>
            <a:r>
              <a:rPr lang="en-US" sz="800" dirty="0" smtClean="0"/>
              <a:t> </a:t>
            </a:r>
          </a:p>
          <a:p>
            <a:pPr marL="320040" indent="-320040" fontAlgn="auto">
              <a:spcBef>
                <a:spcPts val="0"/>
              </a:spcBef>
              <a:spcAft>
                <a:spcPts val="0"/>
              </a:spcAft>
              <a:buClr>
                <a:schemeClr val="tx2">
                  <a:lumMod val="75000"/>
                </a:schemeClr>
              </a:buClr>
              <a:buSzPct val="95000"/>
              <a:buFont typeface="Wingdings 2"/>
              <a:buNone/>
              <a:defRPr/>
            </a:pPr>
            <a:r>
              <a:rPr lang="en-US" sz="3600" dirty="0" smtClean="0"/>
              <a:t>     greater Kansas City metro area</a:t>
            </a:r>
          </a:p>
          <a:p>
            <a:pPr marL="320040" indent="-320040" fontAlgn="auto">
              <a:spcBef>
                <a:spcPts val="0"/>
              </a:spcBef>
              <a:spcAft>
                <a:spcPts val="0"/>
              </a:spcAft>
              <a:buClr>
                <a:schemeClr val="tx2">
                  <a:lumMod val="75000"/>
                </a:schemeClr>
              </a:buClr>
              <a:buSzPct val="95000"/>
              <a:buFont typeface="Wingdings 2"/>
              <a:buNone/>
              <a:defRPr/>
            </a:pPr>
            <a:endParaRPr lang="en-US" sz="800" dirty="0" smtClean="0"/>
          </a:p>
          <a:p>
            <a:pPr marL="320040" indent="-320040" fontAlgn="auto">
              <a:spcBef>
                <a:spcPts val="0"/>
              </a:spcBef>
              <a:spcAft>
                <a:spcPts val="0"/>
              </a:spcAft>
              <a:buClr>
                <a:schemeClr val="tx2">
                  <a:lumMod val="75000"/>
                </a:schemeClr>
              </a:buClr>
              <a:buSzPct val="95000"/>
              <a:buFont typeface="Wingdings" pitchFamily="2" charset="2"/>
              <a:buChar char="v"/>
              <a:defRPr/>
            </a:pPr>
            <a:r>
              <a:rPr lang="en-US" sz="3600" dirty="0" smtClean="0"/>
              <a:t> After further assessment, the plan was</a:t>
            </a:r>
          </a:p>
          <a:p>
            <a:pPr marL="320040" indent="-320040" fontAlgn="auto">
              <a:spcBef>
                <a:spcPts val="0"/>
              </a:spcBef>
              <a:spcAft>
                <a:spcPts val="0"/>
              </a:spcAft>
              <a:buClr>
                <a:schemeClr val="tx2">
                  <a:lumMod val="75000"/>
                </a:schemeClr>
              </a:buClr>
              <a:buSzPct val="95000"/>
              <a:buFont typeface="Wingdings 2"/>
              <a:buNone/>
              <a:defRPr/>
            </a:pPr>
            <a:r>
              <a:rPr lang="en-US" sz="3600" dirty="0" smtClean="0"/>
              <a:t>     revised to add the KC metro later</a:t>
            </a:r>
          </a:p>
          <a:p>
            <a:pPr marL="320040" indent="-320040" fontAlgn="auto">
              <a:spcBef>
                <a:spcPts val="0"/>
              </a:spcBef>
              <a:spcAft>
                <a:spcPts val="0"/>
              </a:spcAft>
              <a:buClr>
                <a:schemeClr val="tx2">
                  <a:lumMod val="75000"/>
                </a:schemeClr>
              </a:buClr>
              <a:buSzPct val="95000"/>
              <a:buFont typeface="Wingdings" pitchFamily="2" charset="2"/>
              <a:buChar char="v"/>
              <a:defRPr/>
            </a:pPr>
            <a:r>
              <a:rPr lang="en-US" sz="3600" dirty="0" smtClean="0"/>
              <a:t> Began research/planning for KC in 2007</a:t>
            </a:r>
            <a:endParaRPr lang="en-US" sz="3600" dirty="0"/>
          </a:p>
        </p:txBody>
      </p:sp>
      <p:sp>
        <p:nvSpPr>
          <p:cNvPr id="4" name="Slide Number Placeholder 3"/>
          <p:cNvSpPr>
            <a:spLocks noGrp="1"/>
          </p:cNvSpPr>
          <p:nvPr>
            <p:ph type="sldNum" sz="quarter" idx="12"/>
          </p:nvPr>
        </p:nvSpPr>
        <p:spPr/>
        <p:txBody>
          <a:bodyPr/>
          <a:lstStyle/>
          <a:p>
            <a:pPr>
              <a:defRPr/>
            </a:pPr>
            <a:fld id="{939FF6FC-F0B3-4A97-8513-02ECF2BC72B4}" type="slidenum">
              <a:rPr lang="en-US"/>
              <a:pPr>
                <a:defRPr/>
              </a:pPr>
              <a:t>6</a:t>
            </a:fld>
            <a:endParaRPr lang="en-US"/>
          </a:p>
        </p:txBody>
      </p:sp>
    </p:spTree>
  </p:cSld>
  <p:clrMapOvr>
    <a:masterClrMapping/>
  </p:clrMapOvr>
  <p:transition>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a:xfrm>
            <a:off x="1424066" y="269823"/>
            <a:ext cx="5861154" cy="689547"/>
          </a:xfrm>
        </p:spPr>
        <p:txBody>
          <a:bodyPr>
            <a:normAutofit fontScale="90000"/>
          </a:bodyPr>
          <a:lstStyle/>
          <a:p>
            <a:pPr algn="ctr" fontAlgn="auto">
              <a:spcAft>
                <a:spcPts val="0"/>
              </a:spcAft>
              <a:defRPr/>
            </a:pPr>
            <a:r>
              <a:rPr lang="en-US" sz="4900" i="1" dirty="0" smtClean="0">
                <a:solidFill>
                  <a:schemeClr val="tx2">
                    <a:tint val="100000"/>
                    <a:satMod val="250000"/>
                  </a:schemeClr>
                </a:solidFill>
                <a:latin typeface="Verdana" pitchFamily="34" charset="0"/>
              </a:rPr>
              <a:t/>
            </a:r>
            <a:br>
              <a:rPr lang="en-US" sz="4900" i="1" dirty="0" smtClean="0">
                <a:solidFill>
                  <a:schemeClr val="tx2">
                    <a:tint val="100000"/>
                    <a:satMod val="250000"/>
                  </a:schemeClr>
                </a:solidFill>
                <a:latin typeface="Verdana" pitchFamily="34" charset="0"/>
              </a:rPr>
            </a:br>
            <a:r>
              <a:rPr lang="en-US" sz="4900" i="1" dirty="0" smtClean="0">
                <a:solidFill>
                  <a:schemeClr val="tx2">
                    <a:tint val="100000"/>
                    <a:satMod val="250000"/>
                  </a:schemeClr>
                </a:solidFill>
                <a:latin typeface="Verdana" pitchFamily="34" charset="0"/>
              </a:rPr>
              <a:t/>
            </a:r>
            <a:br>
              <a:rPr lang="en-US" sz="4900" i="1" dirty="0" smtClean="0">
                <a:solidFill>
                  <a:schemeClr val="tx2">
                    <a:tint val="100000"/>
                    <a:satMod val="250000"/>
                  </a:schemeClr>
                </a:solidFill>
                <a:latin typeface="Verdana" pitchFamily="34" charset="0"/>
              </a:rPr>
            </a:br>
            <a:r>
              <a:rPr lang="en-US" sz="4900" i="1" dirty="0" smtClean="0">
                <a:solidFill>
                  <a:schemeClr val="tx2">
                    <a:tint val="100000"/>
                    <a:satMod val="250000"/>
                  </a:schemeClr>
                </a:solidFill>
                <a:latin typeface="Verdana" pitchFamily="34" charset="0"/>
              </a:rPr>
              <a:t/>
            </a:r>
            <a:br>
              <a:rPr lang="en-US" sz="4900" i="1" dirty="0" smtClean="0">
                <a:solidFill>
                  <a:schemeClr val="tx2">
                    <a:tint val="100000"/>
                    <a:satMod val="250000"/>
                  </a:schemeClr>
                </a:solidFill>
                <a:latin typeface="Verdana" pitchFamily="34" charset="0"/>
              </a:rPr>
            </a:br>
            <a:r>
              <a:rPr lang="en-US" sz="4900" i="1" dirty="0" smtClean="0">
                <a:solidFill>
                  <a:schemeClr val="tx2">
                    <a:tint val="100000"/>
                    <a:satMod val="250000"/>
                  </a:schemeClr>
                </a:solidFill>
                <a:latin typeface="Verdana" pitchFamily="34" charset="0"/>
              </a:rPr>
              <a:t/>
            </a:r>
            <a:br>
              <a:rPr lang="en-US" sz="4900" i="1" dirty="0" smtClean="0">
                <a:solidFill>
                  <a:schemeClr val="tx2">
                    <a:tint val="100000"/>
                    <a:satMod val="250000"/>
                  </a:schemeClr>
                </a:solidFill>
                <a:latin typeface="Verdana" pitchFamily="34" charset="0"/>
              </a:rPr>
            </a:br>
            <a:r>
              <a:rPr lang="en-US" sz="4900" i="1" dirty="0" smtClean="0">
                <a:solidFill>
                  <a:schemeClr val="tx2">
                    <a:tint val="100000"/>
                    <a:satMod val="250000"/>
                  </a:schemeClr>
                </a:solidFill>
                <a:latin typeface="Verdana" pitchFamily="34" charset="0"/>
              </a:rPr>
              <a:t/>
            </a:r>
            <a:br>
              <a:rPr lang="en-US" sz="4900" i="1" dirty="0" smtClean="0">
                <a:solidFill>
                  <a:schemeClr val="tx2">
                    <a:tint val="100000"/>
                    <a:satMod val="250000"/>
                  </a:schemeClr>
                </a:solidFill>
                <a:latin typeface="Verdana" pitchFamily="34" charset="0"/>
              </a:rPr>
            </a:br>
            <a:r>
              <a:rPr lang="en-US" sz="4900" i="1" dirty="0" smtClean="0">
                <a:solidFill>
                  <a:schemeClr val="tx2">
                    <a:tint val="100000"/>
                    <a:satMod val="250000"/>
                  </a:schemeClr>
                </a:solidFill>
                <a:latin typeface="Verdana" pitchFamily="34" charset="0"/>
              </a:rPr>
              <a:t/>
            </a:r>
            <a:br>
              <a:rPr lang="en-US" sz="4900" i="1" dirty="0" smtClean="0">
                <a:solidFill>
                  <a:schemeClr val="tx2">
                    <a:tint val="100000"/>
                    <a:satMod val="250000"/>
                  </a:schemeClr>
                </a:solidFill>
                <a:latin typeface="Verdana" pitchFamily="34" charset="0"/>
              </a:rPr>
            </a:br>
            <a:r>
              <a:rPr lang="en-US" sz="4900" i="1" dirty="0" smtClean="0">
                <a:solidFill>
                  <a:schemeClr val="tx2">
                    <a:tint val="100000"/>
                    <a:satMod val="250000"/>
                  </a:schemeClr>
                </a:solidFill>
                <a:latin typeface="Verdana" pitchFamily="34" charset="0"/>
              </a:rPr>
              <a:t/>
            </a:r>
            <a:br>
              <a:rPr lang="en-US" sz="4900" i="1" dirty="0" smtClean="0">
                <a:solidFill>
                  <a:schemeClr val="tx2">
                    <a:tint val="100000"/>
                    <a:satMod val="250000"/>
                  </a:schemeClr>
                </a:solidFill>
                <a:latin typeface="Verdana" pitchFamily="34" charset="0"/>
              </a:rPr>
            </a:br>
            <a:r>
              <a:rPr lang="en-US" sz="4900" i="1" dirty="0" smtClean="0">
                <a:solidFill>
                  <a:schemeClr val="tx2">
                    <a:tint val="100000"/>
                    <a:satMod val="250000"/>
                  </a:schemeClr>
                </a:solidFill>
                <a:latin typeface="Verdana" pitchFamily="34" charset="0"/>
              </a:rPr>
              <a:t/>
            </a:r>
            <a:br>
              <a:rPr lang="en-US" sz="4900" i="1" dirty="0" smtClean="0">
                <a:solidFill>
                  <a:schemeClr val="tx2">
                    <a:tint val="100000"/>
                    <a:satMod val="250000"/>
                  </a:schemeClr>
                </a:solidFill>
                <a:latin typeface="Verdana" pitchFamily="34" charset="0"/>
              </a:rPr>
            </a:br>
            <a:r>
              <a:rPr lang="en-US" sz="4900" i="1" dirty="0" smtClean="0">
                <a:solidFill>
                  <a:schemeClr val="tx2">
                    <a:tint val="100000"/>
                    <a:satMod val="250000"/>
                  </a:schemeClr>
                </a:solidFill>
                <a:latin typeface="Verdana" pitchFamily="34" charset="0"/>
              </a:rPr>
              <a:t/>
            </a:r>
            <a:br>
              <a:rPr lang="en-US" sz="4900" i="1" dirty="0" smtClean="0">
                <a:solidFill>
                  <a:schemeClr val="tx2">
                    <a:tint val="100000"/>
                    <a:satMod val="250000"/>
                  </a:schemeClr>
                </a:solidFill>
                <a:latin typeface="Verdana" pitchFamily="34" charset="0"/>
              </a:rPr>
            </a:br>
            <a:r>
              <a:rPr lang="en-US" sz="4900" i="1" dirty="0" smtClean="0">
                <a:solidFill>
                  <a:schemeClr val="tx2">
                    <a:tint val="100000"/>
                    <a:satMod val="250000"/>
                  </a:schemeClr>
                </a:solidFill>
                <a:latin typeface="Verdana" pitchFamily="34" charset="0"/>
              </a:rPr>
              <a:t/>
            </a:r>
            <a:br>
              <a:rPr lang="en-US" sz="4900" i="1" dirty="0" smtClean="0">
                <a:solidFill>
                  <a:schemeClr val="tx2">
                    <a:tint val="100000"/>
                    <a:satMod val="250000"/>
                  </a:schemeClr>
                </a:solidFill>
                <a:latin typeface="Verdana" pitchFamily="34" charset="0"/>
              </a:rPr>
            </a:br>
            <a:r>
              <a:rPr lang="en-US" sz="4900" i="1" dirty="0" smtClean="0">
                <a:solidFill>
                  <a:schemeClr val="tx2">
                    <a:tint val="100000"/>
                    <a:satMod val="250000"/>
                  </a:schemeClr>
                </a:solidFill>
                <a:latin typeface="Verdana" pitchFamily="34" charset="0"/>
              </a:rPr>
              <a:t/>
            </a:r>
            <a:br>
              <a:rPr lang="en-US" sz="4900" i="1" dirty="0" smtClean="0">
                <a:solidFill>
                  <a:schemeClr val="tx2">
                    <a:tint val="100000"/>
                    <a:satMod val="250000"/>
                  </a:schemeClr>
                </a:solidFill>
                <a:latin typeface="Verdana" pitchFamily="34" charset="0"/>
              </a:rPr>
            </a:br>
            <a:r>
              <a:rPr lang="en-US" sz="4900" i="1" dirty="0" smtClean="0">
                <a:solidFill>
                  <a:schemeClr val="tx2">
                    <a:tint val="100000"/>
                    <a:satMod val="250000"/>
                  </a:schemeClr>
                </a:solidFill>
                <a:latin typeface="Verdana" pitchFamily="34" charset="0"/>
              </a:rPr>
              <a:t/>
            </a:r>
            <a:br>
              <a:rPr lang="en-US" sz="4900" i="1" dirty="0" smtClean="0">
                <a:solidFill>
                  <a:schemeClr val="tx2">
                    <a:tint val="100000"/>
                    <a:satMod val="250000"/>
                  </a:schemeClr>
                </a:solidFill>
                <a:latin typeface="Verdana" pitchFamily="34" charset="0"/>
              </a:rPr>
            </a:br>
            <a:r>
              <a:rPr lang="en-US" sz="4900" i="1" dirty="0" smtClean="0">
                <a:solidFill>
                  <a:schemeClr val="tx2">
                    <a:tint val="100000"/>
                    <a:satMod val="250000"/>
                  </a:schemeClr>
                </a:solidFill>
                <a:latin typeface="Verdana" pitchFamily="34" charset="0"/>
              </a:rPr>
              <a:t/>
            </a:r>
            <a:br>
              <a:rPr lang="en-US" sz="4900" i="1" dirty="0" smtClean="0">
                <a:solidFill>
                  <a:schemeClr val="tx2">
                    <a:tint val="100000"/>
                    <a:satMod val="250000"/>
                  </a:schemeClr>
                </a:solidFill>
                <a:latin typeface="Verdana" pitchFamily="34" charset="0"/>
              </a:rPr>
            </a:br>
            <a:r>
              <a:rPr lang="en-US" sz="4900" i="1" dirty="0" smtClean="0">
                <a:solidFill>
                  <a:schemeClr val="tx2">
                    <a:tint val="100000"/>
                    <a:satMod val="250000"/>
                  </a:schemeClr>
                </a:solidFill>
                <a:latin typeface="Verdana" pitchFamily="34" charset="0"/>
              </a:rPr>
              <a:t/>
            </a:r>
            <a:br>
              <a:rPr lang="en-US" sz="4900" i="1" dirty="0" smtClean="0">
                <a:solidFill>
                  <a:schemeClr val="tx2">
                    <a:tint val="100000"/>
                    <a:satMod val="250000"/>
                  </a:schemeClr>
                </a:solidFill>
                <a:latin typeface="Verdana" pitchFamily="34" charset="0"/>
              </a:rPr>
            </a:br>
            <a:r>
              <a:rPr lang="en-US" sz="4900" i="1" dirty="0" smtClean="0">
                <a:solidFill>
                  <a:schemeClr val="tx2">
                    <a:tint val="100000"/>
                    <a:satMod val="250000"/>
                  </a:schemeClr>
                </a:solidFill>
                <a:latin typeface="Verdana" pitchFamily="34" charset="0"/>
              </a:rPr>
              <a:t/>
            </a:r>
            <a:br>
              <a:rPr lang="en-US" sz="4900" i="1" dirty="0" smtClean="0">
                <a:solidFill>
                  <a:schemeClr val="tx2">
                    <a:tint val="100000"/>
                    <a:satMod val="250000"/>
                  </a:schemeClr>
                </a:solidFill>
                <a:latin typeface="Verdana" pitchFamily="34" charset="0"/>
              </a:rPr>
            </a:br>
            <a:r>
              <a:rPr lang="en-US" sz="4900" i="1" dirty="0" smtClean="0">
                <a:solidFill>
                  <a:schemeClr val="tx2">
                    <a:tint val="100000"/>
                    <a:satMod val="250000"/>
                  </a:schemeClr>
                </a:solidFill>
                <a:latin typeface="Verdana" pitchFamily="34" charset="0"/>
              </a:rPr>
              <a:t/>
            </a:r>
            <a:br>
              <a:rPr lang="en-US" sz="4900" i="1" dirty="0" smtClean="0">
                <a:solidFill>
                  <a:schemeClr val="tx2">
                    <a:tint val="100000"/>
                    <a:satMod val="250000"/>
                  </a:schemeClr>
                </a:solidFill>
                <a:latin typeface="Verdana" pitchFamily="34" charset="0"/>
              </a:rPr>
            </a:br>
            <a:r>
              <a:rPr lang="en-US" sz="4900" i="1" dirty="0" smtClean="0">
                <a:solidFill>
                  <a:schemeClr val="tx2">
                    <a:tint val="100000"/>
                    <a:satMod val="250000"/>
                  </a:schemeClr>
                </a:solidFill>
                <a:latin typeface="Verdana" pitchFamily="34" charset="0"/>
              </a:rPr>
              <a:t/>
            </a:r>
            <a:br>
              <a:rPr lang="en-US" sz="4900" i="1" dirty="0" smtClean="0">
                <a:solidFill>
                  <a:schemeClr val="tx2">
                    <a:tint val="100000"/>
                    <a:satMod val="250000"/>
                  </a:schemeClr>
                </a:solidFill>
                <a:latin typeface="Verdana" pitchFamily="34" charset="0"/>
              </a:rPr>
            </a:br>
            <a:r>
              <a:rPr lang="en-US" sz="4900" i="1" dirty="0" smtClean="0">
                <a:solidFill>
                  <a:schemeClr val="tx2">
                    <a:tint val="100000"/>
                    <a:satMod val="250000"/>
                  </a:schemeClr>
                </a:solidFill>
                <a:latin typeface="Verdana" pitchFamily="34" charset="0"/>
              </a:rPr>
              <a:t/>
            </a:r>
            <a:br>
              <a:rPr lang="en-US" sz="4900" i="1" dirty="0" smtClean="0">
                <a:solidFill>
                  <a:schemeClr val="tx2">
                    <a:tint val="100000"/>
                    <a:satMod val="250000"/>
                  </a:schemeClr>
                </a:solidFill>
                <a:latin typeface="Verdana" pitchFamily="34" charset="0"/>
              </a:rPr>
            </a:br>
            <a:r>
              <a:rPr lang="en-US" sz="4900" i="1" dirty="0" smtClean="0">
                <a:solidFill>
                  <a:schemeClr val="tx2">
                    <a:tint val="100000"/>
                    <a:satMod val="250000"/>
                  </a:schemeClr>
                </a:solidFill>
                <a:latin typeface="Verdana" pitchFamily="34" charset="0"/>
              </a:rPr>
              <a:t/>
            </a:r>
            <a:br>
              <a:rPr lang="en-US" sz="4900" i="1" dirty="0" smtClean="0">
                <a:solidFill>
                  <a:schemeClr val="tx2">
                    <a:tint val="100000"/>
                    <a:satMod val="250000"/>
                  </a:schemeClr>
                </a:solidFill>
                <a:latin typeface="Verdana" pitchFamily="34" charset="0"/>
              </a:rPr>
            </a:br>
            <a:r>
              <a:rPr lang="en-US" sz="4900" i="1" dirty="0" smtClean="0">
                <a:solidFill>
                  <a:schemeClr val="tx2">
                    <a:tint val="100000"/>
                    <a:satMod val="250000"/>
                  </a:schemeClr>
                </a:solidFill>
                <a:latin typeface="Verdana" pitchFamily="34" charset="0"/>
              </a:rPr>
              <a:t/>
            </a:r>
            <a:br>
              <a:rPr lang="en-US" sz="4900" i="1" dirty="0" smtClean="0">
                <a:solidFill>
                  <a:schemeClr val="tx2">
                    <a:tint val="100000"/>
                    <a:satMod val="250000"/>
                  </a:schemeClr>
                </a:solidFill>
                <a:latin typeface="Verdana" pitchFamily="34" charset="0"/>
              </a:rPr>
            </a:br>
            <a:r>
              <a:rPr lang="en-US" sz="4900" i="1" dirty="0" smtClean="0">
                <a:solidFill>
                  <a:schemeClr val="tx2">
                    <a:tint val="100000"/>
                    <a:satMod val="250000"/>
                  </a:schemeClr>
                </a:solidFill>
                <a:latin typeface="Verdana" pitchFamily="34" charset="0"/>
              </a:rPr>
              <a:t/>
            </a:r>
            <a:br>
              <a:rPr lang="en-US" sz="4900" i="1" dirty="0" smtClean="0">
                <a:solidFill>
                  <a:schemeClr val="tx2">
                    <a:tint val="100000"/>
                    <a:satMod val="250000"/>
                  </a:schemeClr>
                </a:solidFill>
                <a:latin typeface="Verdana" pitchFamily="34" charset="0"/>
              </a:rPr>
            </a:br>
            <a:r>
              <a:rPr lang="en-US" sz="4900" i="1" dirty="0" smtClean="0">
                <a:solidFill>
                  <a:schemeClr val="tx2">
                    <a:tint val="100000"/>
                    <a:satMod val="250000"/>
                  </a:schemeClr>
                </a:solidFill>
                <a:latin typeface="Verdana" pitchFamily="34" charset="0"/>
              </a:rPr>
              <a:t/>
            </a:r>
            <a:br>
              <a:rPr lang="en-US" sz="4900" i="1" dirty="0" smtClean="0">
                <a:solidFill>
                  <a:schemeClr val="tx2">
                    <a:tint val="100000"/>
                    <a:satMod val="250000"/>
                  </a:schemeClr>
                </a:solidFill>
                <a:latin typeface="Verdana" pitchFamily="34" charset="0"/>
              </a:rPr>
            </a:br>
            <a:r>
              <a:rPr lang="en-US" sz="4900" i="1" dirty="0" smtClean="0">
                <a:solidFill>
                  <a:schemeClr val="tx2">
                    <a:tint val="100000"/>
                    <a:satMod val="250000"/>
                  </a:schemeClr>
                </a:solidFill>
                <a:latin typeface="Verdana" pitchFamily="34" charset="0"/>
              </a:rPr>
              <a:t/>
            </a:r>
            <a:br>
              <a:rPr lang="en-US" sz="4900" i="1" dirty="0" smtClean="0">
                <a:solidFill>
                  <a:schemeClr val="tx2">
                    <a:tint val="100000"/>
                    <a:satMod val="250000"/>
                  </a:schemeClr>
                </a:solidFill>
                <a:latin typeface="Verdana" pitchFamily="34" charset="0"/>
              </a:rPr>
            </a:br>
            <a:r>
              <a:rPr lang="en-US" sz="4900" i="1" dirty="0" smtClean="0">
                <a:solidFill>
                  <a:schemeClr val="tx2">
                    <a:tint val="100000"/>
                    <a:satMod val="250000"/>
                  </a:schemeClr>
                </a:solidFill>
                <a:latin typeface="Verdana" pitchFamily="34" charset="0"/>
              </a:rPr>
              <a:t/>
            </a:r>
            <a:br>
              <a:rPr lang="en-US" sz="4900" i="1" dirty="0" smtClean="0">
                <a:solidFill>
                  <a:schemeClr val="tx2">
                    <a:tint val="100000"/>
                    <a:satMod val="250000"/>
                  </a:schemeClr>
                </a:solidFill>
                <a:latin typeface="Verdana" pitchFamily="34" charset="0"/>
              </a:rPr>
            </a:br>
            <a:r>
              <a:rPr lang="en-US" sz="4900" i="1" dirty="0" smtClean="0">
                <a:solidFill>
                  <a:schemeClr val="tx2">
                    <a:tint val="100000"/>
                    <a:satMod val="250000"/>
                  </a:schemeClr>
                </a:solidFill>
                <a:latin typeface="Verdana" pitchFamily="34" charset="0"/>
              </a:rPr>
              <a:t/>
            </a:r>
            <a:br>
              <a:rPr lang="en-US" sz="4900" i="1" dirty="0" smtClean="0">
                <a:solidFill>
                  <a:schemeClr val="tx2">
                    <a:tint val="100000"/>
                    <a:satMod val="250000"/>
                  </a:schemeClr>
                </a:solidFill>
                <a:latin typeface="Verdana" pitchFamily="34" charset="0"/>
              </a:rPr>
            </a:br>
            <a:r>
              <a:rPr lang="en-US" sz="4900" i="1" dirty="0" smtClean="0">
                <a:solidFill>
                  <a:schemeClr val="tx2">
                    <a:tint val="100000"/>
                    <a:satMod val="250000"/>
                  </a:schemeClr>
                </a:solidFill>
                <a:latin typeface="Verdana" pitchFamily="34" charset="0"/>
              </a:rPr>
              <a:t/>
            </a:r>
            <a:br>
              <a:rPr lang="en-US" sz="4900" i="1" dirty="0" smtClean="0">
                <a:solidFill>
                  <a:schemeClr val="tx2">
                    <a:tint val="100000"/>
                    <a:satMod val="250000"/>
                  </a:schemeClr>
                </a:solidFill>
                <a:latin typeface="Verdana" pitchFamily="34" charset="0"/>
              </a:rPr>
            </a:br>
            <a:r>
              <a:rPr lang="en-US" sz="4900" i="1" dirty="0" smtClean="0">
                <a:solidFill>
                  <a:schemeClr val="tx2">
                    <a:tint val="100000"/>
                    <a:satMod val="250000"/>
                  </a:schemeClr>
                </a:solidFill>
                <a:latin typeface="Verdana" pitchFamily="34" charset="0"/>
              </a:rPr>
              <a:t/>
            </a:r>
            <a:br>
              <a:rPr lang="en-US" sz="4900" i="1" dirty="0" smtClean="0">
                <a:solidFill>
                  <a:schemeClr val="tx2">
                    <a:tint val="100000"/>
                    <a:satMod val="250000"/>
                  </a:schemeClr>
                </a:solidFill>
                <a:latin typeface="Verdana" pitchFamily="34" charset="0"/>
              </a:rPr>
            </a:br>
            <a:r>
              <a:rPr lang="en-US" sz="4900" i="1" dirty="0" smtClean="0">
                <a:solidFill>
                  <a:schemeClr val="tx2">
                    <a:tint val="100000"/>
                    <a:satMod val="250000"/>
                  </a:schemeClr>
                </a:solidFill>
                <a:latin typeface="Verdana" pitchFamily="34" charset="0"/>
              </a:rPr>
              <a:t/>
            </a:r>
            <a:br>
              <a:rPr lang="en-US" sz="4900" i="1" dirty="0" smtClean="0">
                <a:solidFill>
                  <a:schemeClr val="tx2">
                    <a:tint val="100000"/>
                    <a:satMod val="250000"/>
                  </a:schemeClr>
                </a:solidFill>
                <a:latin typeface="Verdana" pitchFamily="34" charset="0"/>
              </a:rPr>
            </a:br>
            <a:r>
              <a:rPr lang="en-US" sz="4900" i="1" dirty="0" smtClean="0">
                <a:solidFill>
                  <a:schemeClr val="tx2">
                    <a:tint val="100000"/>
                    <a:satMod val="250000"/>
                  </a:schemeClr>
                </a:solidFill>
                <a:latin typeface="Verdana" pitchFamily="34" charset="0"/>
              </a:rPr>
              <a:t/>
            </a:r>
            <a:br>
              <a:rPr lang="en-US" sz="4900" i="1" dirty="0" smtClean="0">
                <a:solidFill>
                  <a:schemeClr val="tx2">
                    <a:tint val="100000"/>
                    <a:satMod val="250000"/>
                  </a:schemeClr>
                </a:solidFill>
                <a:latin typeface="Verdana" pitchFamily="34" charset="0"/>
              </a:rPr>
            </a:br>
            <a:r>
              <a:rPr lang="en-US" sz="3600" i="1" dirty="0" smtClean="0">
                <a:solidFill>
                  <a:schemeClr val="tx2">
                    <a:tint val="100000"/>
                    <a:satMod val="250000"/>
                  </a:schemeClr>
                </a:solidFill>
                <a:latin typeface="Verdana" pitchFamily="34" charset="0"/>
              </a:rPr>
              <a:t/>
            </a:r>
            <a:br>
              <a:rPr lang="en-US" sz="3600" i="1" dirty="0" smtClean="0">
                <a:solidFill>
                  <a:schemeClr val="tx2">
                    <a:tint val="100000"/>
                    <a:satMod val="250000"/>
                  </a:schemeClr>
                </a:solidFill>
                <a:latin typeface="Verdana" pitchFamily="34" charset="0"/>
              </a:rPr>
            </a:br>
            <a:r>
              <a:rPr lang="en-US" sz="3600" i="1" dirty="0" smtClean="0">
                <a:solidFill>
                  <a:schemeClr val="tx2">
                    <a:tint val="100000"/>
                    <a:satMod val="250000"/>
                  </a:schemeClr>
                </a:solidFill>
                <a:latin typeface="Verdana" pitchFamily="34" charset="0"/>
              </a:rPr>
              <a:t> </a:t>
            </a:r>
            <a:r>
              <a:rPr lang="en-US" sz="4900" i="1" dirty="0" smtClean="0">
                <a:solidFill>
                  <a:schemeClr val="tx2">
                    <a:lumMod val="75000"/>
                  </a:schemeClr>
                </a:solidFill>
                <a:latin typeface="Cambria" pitchFamily="18" charset="0"/>
              </a:rPr>
              <a:t>Kansas Statewide 511</a:t>
            </a:r>
            <a:endParaRPr lang="en-US" sz="4900" i="1" dirty="0">
              <a:solidFill>
                <a:schemeClr val="tx2">
                  <a:lumMod val="75000"/>
                </a:schemeClr>
              </a:solidFill>
              <a:latin typeface="Cambria" pitchFamily="18" charset="0"/>
            </a:endParaRPr>
          </a:p>
        </p:txBody>
      </p:sp>
      <p:sp>
        <p:nvSpPr>
          <p:cNvPr id="152579" name="Rectangle 3"/>
          <p:cNvSpPr>
            <a:spLocks noGrp="1" noChangeArrowheads="1"/>
          </p:cNvSpPr>
          <p:nvPr>
            <p:ph idx="1"/>
          </p:nvPr>
        </p:nvSpPr>
        <p:spPr>
          <a:xfrm>
            <a:off x="390525" y="1228725"/>
            <a:ext cx="8439150" cy="5351463"/>
          </a:xfrm>
        </p:spPr>
        <p:txBody>
          <a:bodyPr>
            <a:normAutofit lnSpcReduction="10000"/>
          </a:bodyPr>
          <a:lstStyle/>
          <a:p>
            <a:pPr marL="320040" indent="-320040" fontAlgn="auto">
              <a:spcAft>
                <a:spcPts val="0"/>
              </a:spcAft>
              <a:buClr>
                <a:schemeClr val="tx2">
                  <a:lumMod val="75000"/>
                </a:schemeClr>
              </a:buClr>
              <a:buSzPct val="95000"/>
              <a:buFont typeface="Wingdings" pitchFamily="2" charset="2"/>
              <a:buChar char="v"/>
              <a:defRPr/>
            </a:pPr>
            <a:r>
              <a:rPr lang="en-US" sz="2800" b="1" dirty="0" smtClean="0"/>
              <a:t> Deployed in January 2004 </a:t>
            </a:r>
          </a:p>
          <a:p>
            <a:pPr marL="320040" indent="-320040" fontAlgn="auto">
              <a:spcAft>
                <a:spcPts val="0"/>
              </a:spcAft>
              <a:buClr>
                <a:schemeClr val="tx2">
                  <a:lumMod val="75000"/>
                </a:schemeClr>
              </a:buClr>
              <a:buSzPct val="95000"/>
              <a:buFont typeface="Wingdings" pitchFamily="2" charset="2"/>
              <a:buChar char="v"/>
              <a:defRPr/>
            </a:pPr>
            <a:r>
              <a:rPr lang="en-US" sz="2800" b="1" dirty="0" smtClean="0"/>
              <a:t> Outsourced system hosted by Meridian (ASP)</a:t>
            </a:r>
          </a:p>
          <a:p>
            <a:pPr marL="320040" indent="-320040" fontAlgn="auto">
              <a:spcAft>
                <a:spcPts val="0"/>
              </a:spcAft>
              <a:buClr>
                <a:schemeClr val="tx2">
                  <a:lumMod val="75000"/>
                </a:schemeClr>
              </a:buClr>
              <a:buSzPct val="95000"/>
              <a:buFont typeface="Wingdings" pitchFamily="2" charset="2"/>
              <a:buChar char="v"/>
              <a:defRPr/>
            </a:pPr>
            <a:r>
              <a:rPr lang="en-US" sz="2800" b="1" dirty="0" smtClean="0"/>
              <a:t> Covers Kansas State Highway System </a:t>
            </a:r>
            <a:r>
              <a:rPr lang="en-US" sz="2800" dirty="0" smtClean="0"/>
              <a:t>(Turnpike and Interstate, US, State highways)</a:t>
            </a:r>
            <a:endParaRPr lang="en-US" sz="2800" b="1" dirty="0"/>
          </a:p>
          <a:p>
            <a:pPr marL="320040" indent="-320040" fontAlgn="auto">
              <a:spcAft>
                <a:spcPts val="0"/>
              </a:spcAft>
              <a:buClr>
                <a:schemeClr val="tx2">
                  <a:lumMod val="75000"/>
                </a:schemeClr>
              </a:buClr>
              <a:buSzPct val="95000"/>
              <a:buFont typeface="Wingdings" pitchFamily="2" charset="2"/>
              <a:buChar char="v"/>
              <a:defRPr/>
            </a:pPr>
            <a:r>
              <a:rPr lang="en-US" sz="2800" b="1" dirty="0" smtClean="0"/>
              <a:t> Route/segment-specific </a:t>
            </a:r>
            <a:r>
              <a:rPr lang="en-US" sz="2800" b="1" dirty="0"/>
              <a:t>info </a:t>
            </a:r>
          </a:p>
          <a:p>
            <a:pPr marL="320040" indent="-320040" fontAlgn="auto">
              <a:spcAft>
                <a:spcPts val="0"/>
              </a:spcAft>
              <a:buClr>
                <a:schemeClr val="tx2">
                  <a:lumMod val="75000"/>
                </a:schemeClr>
              </a:buClr>
              <a:buSzPct val="95000"/>
              <a:buFont typeface="Wingdings" pitchFamily="2" charset="2"/>
              <a:buChar char="v"/>
              <a:defRPr/>
            </a:pPr>
            <a:r>
              <a:rPr lang="en-US" sz="2800" b="1" dirty="0" smtClean="0"/>
              <a:t> Accessible 24/7/365 from landline or cellular phones from anywhere in the U.S. </a:t>
            </a:r>
          </a:p>
          <a:p>
            <a:pPr marL="320040" indent="-320040" fontAlgn="auto">
              <a:spcAft>
                <a:spcPts val="0"/>
              </a:spcAft>
              <a:buClr>
                <a:schemeClr val="tx2">
                  <a:lumMod val="75000"/>
                </a:schemeClr>
              </a:buClr>
              <a:buSzPct val="95000"/>
              <a:buFont typeface="Wingdings" pitchFamily="2" charset="2"/>
              <a:buChar char="v"/>
              <a:defRPr/>
            </a:pPr>
            <a:r>
              <a:rPr lang="en-US" sz="2800" b="1" dirty="0" smtClean="0"/>
              <a:t> Free to callers </a:t>
            </a:r>
            <a:r>
              <a:rPr lang="en-US" sz="2800" dirty="0" smtClean="0"/>
              <a:t>(cell minutes may apply)</a:t>
            </a:r>
          </a:p>
          <a:p>
            <a:pPr marL="320040" indent="-320040" fontAlgn="auto">
              <a:spcAft>
                <a:spcPts val="0"/>
              </a:spcAft>
              <a:buClr>
                <a:schemeClr val="tx2">
                  <a:lumMod val="75000"/>
                </a:schemeClr>
              </a:buClr>
              <a:buSzPct val="95000"/>
              <a:buFont typeface="Wingdings" pitchFamily="2" charset="2"/>
              <a:buChar char="v"/>
              <a:defRPr/>
            </a:pPr>
            <a:r>
              <a:rPr lang="en-US" sz="2800" dirty="0" smtClean="0"/>
              <a:t> </a:t>
            </a:r>
            <a:r>
              <a:rPr lang="en-US" sz="2800" b="1" dirty="0" smtClean="0"/>
              <a:t>Interactive User Menu </a:t>
            </a:r>
            <a:r>
              <a:rPr lang="en-US" sz="2800" dirty="0" smtClean="0"/>
              <a:t>easy to use by voice or keypad commands</a:t>
            </a:r>
          </a:p>
          <a:p>
            <a:pPr marL="320040" indent="-320040" fontAlgn="auto">
              <a:spcAft>
                <a:spcPts val="0"/>
              </a:spcAft>
              <a:buClr>
                <a:schemeClr val="tx2">
                  <a:lumMod val="75000"/>
                </a:schemeClr>
              </a:buClr>
              <a:buSzPct val="95000"/>
              <a:buFont typeface="Wingdings" pitchFamily="2" charset="2"/>
              <a:buChar char="v"/>
              <a:defRPr/>
            </a:pPr>
            <a:r>
              <a:rPr lang="en-US" sz="2800" b="1" dirty="0" smtClean="0"/>
              <a:t> Ongoing enhancements – a work in progress</a:t>
            </a:r>
          </a:p>
          <a:p>
            <a:pPr marL="320040" indent="-320040" fontAlgn="auto">
              <a:spcAft>
                <a:spcPts val="0"/>
              </a:spcAft>
              <a:buFontTx/>
              <a:buBlip>
                <a:blip r:embed="rId3"/>
              </a:buBlip>
              <a:defRPr/>
            </a:pPr>
            <a:endParaRPr lang="en-US" sz="2800" b="1" dirty="0"/>
          </a:p>
          <a:p>
            <a:pPr marL="630936" lvl="1" indent="-274320" fontAlgn="auto">
              <a:spcAft>
                <a:spcPts val="0"/>
              </a:spcAft>
              <a:buFontTx/>
              <a:buNone/>
              <a:defRPr/>
            </a:pPr>
            <a:endParaRPr lang="en-US" dirty="0"/>
          </a:p>
          <a:p>
            <a:pPr marL="923544" lvl="2" indent="-274320" fontAlgn="auto">
              <a:spcAft>
                <a:spcPts val="0"/>
              </a:spcAft>
              <a:buClr>
                <a:schemeClr val="accent3"/>
              </a:buClr>
              <a:buFontTx/>
              <a:buNone/>
              <a:defRPr/>
            </a:pPr>
            <a:endParaRPr lang="en-US" dirty="0"/>
          </a:p>
          <a:p>
            <a:pPr marL="923544" lvl="2" indent="-274320" fontAlgn="auto">
              <a:spcAft>
                <a:spcPts val="0"/>
              </a:spcAft>
              <a:buClr>
                <a:schemeClr val="accent3"/>
              </a:buClr>
              <a:buFont typeface="Wingdings 2"/>
              <a:buChar char=""/>
              <a:defRPr/>
            </a:pPr>
            <a:endParaRPr lang="en-US" dirty="0"/>
          </a:p>
          <a:p>
            <a:pPr marL="630936" lvl="1" indent="-274320" fontAlgn="auto">
              <a:spcAft>
                <a:spcPts val="0"/>
              </a:spcAft>
              <a:buFontTx/>
              <a:buNone/>
              <a:defRPr/>
            </a:pPr>
            <a:endParaRPr lang="en-US" sz="2400" b="1" dirty="0"/>
          </a:p>
          <a:p>
            <a:pPr marL="630936" lvl="1" indent="-274320" fontAlgn="auto">
              <a:spcAft>
                <a:spcPts val="0"/>
              </a:spcAft>
              <a:buFont typeface="Wingdings 2"/>
              <a:buChar char=""/>
              <a:defRPr/>
            </a:pPr>
            <a:endParaRPr lang="en-US" sz="900" dirty="0"/>
          </a:p>
          <a:p>
            <a:pPr marL="320040" indent="-320040" fontAlgn="auto">
              <a:spcAft>
                <a:spcPts val="0"/>
              </a:spcAft>
              <a:buFontTx/>
              <a:buNone/>
              <a:defRPr/>
            </a:pPr>
            <a:endParaRPr lang="en-US" sz="2500" dirty="0"/>
          </a:p>
          <a:p>
            <a:pPr marL="630936" lvl="1" indent="-274320" fontAlgn="auto">
              <a:spcAft>
                <a:spcPts val="0"/>
              </a:spcAft>
              <a:buFont typeface="Wingdings 2"/>
              <a:buChar char=""/>
              <a:defRPr/>
            </a:pPr>
            <a:endParaRPr lang="en-US" sz="2400" dirty="0"/>
          </a:p>
          <a:p>
            <a:pPr marL="630936" lvl="1" indent="-274320" fontAlgn="auto">
              <a:spcAft>
                <a:spcPts val="0"/>
              </a:spcAft>
              <a:buFont typeface="Wingdings 2"/>
              <a:buChar char=""/>
              <a:defRPr/>
            </a:pPr>
            <a:endParaRPr lang="en-US" sz="2400" dirty="0"/>
          </a:p>
        </p:txBody>
      </p:sp>
      <p:sp>
        <p:nvSpPr>
          <p:cNvPr id="5" name="Slide Number Placeholder 3"/>
          <p:cNvSpPr>
            <a:spLocks noGrp="1"/>
          </p:cNvSpPr>
          <p:nvPr>
            <p:ph type="sldNum" sz="quarter" idx="12"/>
          </p:nvPr>
        </p:nvSpPr>
        <p:spPr/>
        <p:txBody>
          <a:bodyPr/>
          <a:lstStyle/>
          <a:p>
            <a:pPr>
              <a:defRPr/>
            </a:pPr>
            <a:fld id="{498A5495-4515-4C17-8E14-08502E60586D}" type="slidenum">
              <a:rPr lang="en-US"/>
              <a:pPr>
                <a:defRPr/>
              </a:pPr>
              <a:t>7</a:t>
            </a:fld>
            <a:endParaRPr lang="en-US"/>
          </a:p>
        </p:txBody>
      </p:sp>
    </p:spTree>
  </p:cSld>
  <p:clrMapOvr>
    <a:masterClrMapping/>
  </p:clrMapOvr>
  <p:transition>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439056" y="152400"/>
            <a:ext cx="6056025" cy="836951"/>
          </a:xfrm>
        </p:spPr>
        <p:txBody>
          <a:bodyPr/>
          <a:lstStyle/>
          <a:p>
            <a:pPr algn="ctr" fontAlgn="auto">
              <a:spcAft>
                <a:spcPts val="0"/>
              </a:spcAft>
              <a:defRPr/>
            </a:pPr>
            <a:r>
              <a:rPr lang="en-US" i="1" dirty="0" smtClean="0">
                <a:solidFill>
                  <a:schemeClr val="tx2">
                    <a:lumMod val="75000"/>
                  </a:schemeClr>
                </a:solidFill>
                <a:effectLst>
                  <a:outerShdw blurRad="38100" dist="38100" dir="2700000" algn="tl">
                    <a:srgbClr val="000000">
                      <a:alpha val="43137"/>
                    </a:srgbClr>
                  </a:outerShdw>
                </a:effectLst>
                <a:latin typeface="Cambria" pitchFamily="18" charset="0"/>
              </a:rPr>
              <a:t>Kansas City 511</a:t>
            </a:r>
            <a:endParaRPr lang="en-US" dirty="0" smtClean="0">
              <a:solidFill>
                <a:schemeClr val="tx2">
                  <a:tint val="100000"/>
                  <a:satMod val="250000"/>
                </a:schemeClr>
              </a:solidFill>
              <a:effectLst>
                <a:outerShdw blurRad="38100" dist="38100" dir="2700000" algn="tl">
                  <a:srgbClr val="000000">
                    <a:alpha val="43137"/>
                  </a:srgbClr>
                </a:outerShdw>
              </a:effectLst>
              <a:latin typeface="Cambria" pitchFamily="18" charset="0"/>
            </a:endParaRPr>
          </a:p>
        </p:txBody>
      </p:sp>
      <p:sp>
        <p:nvSpPr>
          <p:cNvPr id="4099" name="Rectangle 3"/>
          <p:cNvSpPr>
            <a:spLocks noGrp="1" noChangeArrowheads="1"/>
          </p:cNvSpPr>
          <p:nvPr>
            <p:ph idx="1"/>
          </p:nvPr>
        </p:nvSpPr>
        <p:spPr>
          <a:xfrm>
            <a:off x="336550" y="1184275"/>
            <a:ext cx="8534400" cy="5395913"/>
          </a:xfrm>
        </p:spPr>
        <p:txBody>
          <a:bodyPr>
            <a:normAutofit/>
          </a:bodyPr>
          <a:lstStyle/>
          <a:p>
            <a:pPr marL="320040" indent="-320040" fontAlgn="auto">
              <a:spcAft>
                <a:spcPts val="0"/>
              </a:spcAft>
              <a:buClr>
                <a:schemeClr val="tx2">
                  <a:lumMod val="75000"/>
                </a:schemeClr>
              </a:buClr>
              <a:buSzPct val="95000"/>
              <a:buFont typeface="Wingdings" pitchFamily="2" charset="2"/>
              <a:buChar char="v"/>
              <a:defRPr/>
            </a:pPr>
            <a:r>
              <a:rPr lang="en-US" sz="3600" b="1" dirty="0" smtClean="0">
                <a:effectLst>
                  <a:outerShdw blurRad="38100" dist="38100" dir="2700000" algn="tl">
                    <a:srgbClr val="000000">
                      <a:alpha val="43137"/>
                    </a:srgbClr>
                  </a:outerShdw>
                </a:effectLst>
              </a:rPr>
              <a:t>Primary Stakeholder Meetings </a:t>
            </a:r>
          </a:p>
          <a:p>
            <a:pPr marL="320040" indent="-320040" fontAlgn="auto">
              <a:spcAft>
                <a:spcPts val="0"/>
              </a:spcAft>
              <a:buClr>
                <a:schemeClr val="tx2">
                  <a:lumMod val="75000"/>
                </a:schemeClr>
              </a:buClr>
              <a:buSzPct val="95000"/>
              <a:buFont typeface="Wingdings" pitchFamily="2" charset="2"/>
              <a:buChar char="v"/>
              <a:defRPr/>
            </a:pPr>
            <a:r>
              <a:rPr lang="en-US" sz="3600" b="1" dirty="0" smtClean="0">
                <a:effectLst>
                  <a:outerShdw blurRad="38100" dist="38100" dir="2700000" algn="tl">
                    <a:srgbClr val="000000">
                      <a:alpha val="43137"/>
                    </a:srgbClr>
                  </a:outerShdw>
                </a:effectLst>
              </a:rPr>
              <a:t>Preliminary Information/Assessment</a:t>
            </a:r>
            <a:endParaRPr lang="en-US" sz="3600" dirty="0" smtClean="0"/>
          </a:p>
          <a:p>
            <a:pPr marL="630936" lvl="1" indent="-274320" fontAlgn="auto">
              <a:spcAft>
                <a:spcPts val="0"/>
              </a:spcAft>
              <a:buFont typeface="Wingdings 2"/>
              <a:buBlip>
                <a:blip r:embed="rId3"/>
              </a:buBlip>
              <a:defRPr/>
            </a:pPr>
            <a:r>
              <a:rPr lang="en-US" sz="3200" dirty="0" smtClean="0"/>
              <a:t> Who are we serving?</a:t>
            </a:r>
          </a:p>
          <a:p>
            <a:pPr marL="630936" lvl="1" indent="-274320" fontAlgn="auto">
              <a:spcAft>
                <a:spcPts val="0"/>
              </a:spcAft>
              <a:buFont typeface="Wingdings 2"/>
              <a:buBlip>
                <a:blip r:embed="rId3"/>
              </a:buBlip>
              <a:defRPr/>
            </a:pPr>
            <a:r>
              <a:rPr lang="en-US" sz="3200" dirty="0" smtClean="0"/>
              <a:t> Why:  Benefits of a Kansas City 511 System</a:t>
            </a:r>
          </a:p>
          <a:p>
            <a:pPr marL="630936" lvl="1" indent="-274320" fontAlgn="auto">
              <a:spcAft>
                <a:spcPts val="0"/>
              </a:spcAft>
              <a:buFont typeface="Wingdings 2"/>
              <a:buBlip>
                <a:blip r:embed="rId3"/>
              </a:buBlip>
              <a:defRPr/>
            </a:pPr>
            <a:r>
              <a:rPr lang="en-US" sz="3200" dirty="0" smtClean="0"/>
              <a:t> Goals</a:t>
            </a:r>
          </a:p>
          <a:p>
            <a:pPr marL="630936" lvl="1" indent="-274320" fontAlgn="auto">
              <a:spcAft>
                <a:spcPts val="0"/>
              </a:spcAft>
              <a:buFont typeface="Wingdings 2"/>
              <a:buBlip>
                <a:blip r:embed="rId3"/>
              </a:buBlip>
              <a:defRPr/>
            </a:pPr>
            <a:r>
              <a:rPr lang="en-US" sz="3200" dirty="0" smtClean="0"/>
              <a:t> Priorities</a:t>
            </a:r>
          </a:p>
          <a:p>
            <a:pPr marL="630936" lvl="1" indent="-274320" fontAlgn="auto">
              <a:spcAft>
                <a:spcPts val="0"/>
              </a:spcAft>
              <a:buFont typeface="Wingdings 2"/>
              <a:buBlip>
                <a:blip r:embed="rId3"/>
              </a:buBlip>
              <a:defRPr/>
            </a:pPr>
            <a:r>
              <a:rPr lang="en-US" sz="3200" dirty="0" smtClean="0"/>
              <a:t> Needs</a:t>
            </a:r>
          </a:p>
          <a:p>
            <a:pPr marL="630936" lvl="1" indent="-274320" fontAlgn="auto">
              <a:spcAft>
                <a:spcPts val="0"/>
              </a:spcAft>
              <a:buFont typeface="Wingdings 2"/>
              <a:buBlip>
                <a:blip r:embed="rId3"/>
              </a:buBlip>
              <a:defRPr/>
            </a:pPr>
            <a:r>
              <a:rPr lang="en-US" sz="3200" dirty="0" smtClean="0"/>
              <a:t> Issues</a:t>
            </a:r>
          </a:p>
          <a:p>
            <a:pPr marL="630936" lvl="1" indent="-274320" fontAlgn="auto">
              <a:spcAft>
                <a:spcPts val="0"/>
              </a:spcAft>
              <a:buFont typeface="Wingdings 2"/>
              <a:buBlip>
                <a:blip r:embed="rId3"/>
              </a:buBlip>
              <a:defRPr/>
            </a:pPr>
            <a:r>
              <a:rPr lang="en-US" sz="3200" dirty="0" smtClean="0"/>
              <a:t> System Deployment options</a:t>
            </a:r>
          </a:p>
        </p:txBody>
      </p:sp>
      <p:sp>
        <p:nvSpPr>
          <p:cNvPr id="4" name="Slide Number Placeholder 3"/>
          <p:cNvSpPr>
            <a:spLocks noGrp="1"/>
          </p:cNvSpPr>
          <p:nvPr>
            <p:ph type="sldNum" sz="quarter" idx="12"/>
          </p:nvPr>
        </p:nvSpPr>
        <p:spPr/>
        <p:txBody>
          <a:bodyPr/>
          <a:lstStyle/>
          <a:p>
            <a:pPr>
              <a:defRPr/>
            </a:pPr>
            <a:fld id="{ADF0B97A-B97D-433A-B9B9-11372A5DFA90}" type="slidenum">
              <a:rPr lang="en-US"/>
              <a:pPr>
                <a:defRPr/>
              </a:pPr>
              <a:t>8</a:t>
            </a:fld>
            <a:endParaRPr lang="en-US"/>
          </a:p>
        </p:txBody>
      </p:sp>
    </p:spTree>
  </p:cSld>
  <p:clrMapOvr>
    <a:masterClrMapping/>
  </p:clrMapOvr>
  <p:transition>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4065" y="184879"/>
            <a:ext cx="6071017" cy="838200"/>
          </a:xfrm>
        </p:spPr>
        <p:txBody>
          <a:bodyPr/>
          <a:lstStyle/>
          <a:p>
            <a:pPr algn="ctr" fontAlgn="auto">
              <a:spcAft>
                <a:spcPts val="0"/>
              </a:spcAft>
              <a:defRPr/>
            </a:pPr>
            <a:r>
              <a:rPr lang="en-US" i="1" dirty="0" smtClean="0">
                <a:solidFill>
                  <a:schemeClr val="tx2">
                    <a:lumMod val="75000"/>
                  </a:schemeClr>
                </a:solidFill>
                <a:effectLst>
                  <a:outerShdw blurRad="38100" dist="38100" dir="2700000" algn="tl">
                    <a:srgbClr val="000000">
                      <a:alpha val="43137"/>
                    </a:srgbClr>
                  </a:outerShdw>
                </a:effectLst>
                <a:latin typeface="Cambria" pitchFamily="18" charset="0"/>
              </a:rPr>
              <a:t>Kansas City 511</a:t>
            </a:r>
            <a:endParaRPr lang="en-US" dirty="0">
              <a:solidFill>
                <a:schemeClr val="tx2">
                  <a:tint val="100000"/>
                  <a:satMod val="250000"/>
                </a:schemeClr>
              </a:solidFill>
              <a:latin typeface="Cambria" pitchFamily="18" charset="0"/>
            </a:endParaRPr>
          </a:p>
        </p:txBody>
      </p:sp>
      <p:sp>
        <p:nvSpPr>
          <p:cNvPr id="3" name="Content Placeholder 2"/>
          <p:cNvSpPr>
            <a:spLocks noGrp="1"/>
          </p:cNvSpPr>
          <p:nvPr>
            <p:ph idx="1"/>
          </p:nvPr>
        </p:nvSpPr>
        <p:spPr>
          <a:xfrm>
            <a:off x="838200" y="1708150"/>
            <a:ext cx="7924800" cy="4387850"/>
          </a:xfrm>
        </p:spPr>
        <p:txBody>
          <a:bodyPr>
            <a:normAutofit/>
          </a:bodyPr>
          <a:lstStyle/>
          <a:p>
            <a:pPr marL="320040" indent="-320040" fontAlgn="auto">
              <a:spcAft>
                <a:spcPts val="0"/>
              </a:spcAft>
              <a:buClr>
                <a:schemeClr val="tx2">
                  <a:lumMod val="75000"/>
                </a:schemeClr>
              </a:buClr>
              <a:buSzPct val="95000"/>
              <a:buFont typeface="Wingdings" pitchFamily="2" charset="2"/>
              <a:buChar char="v"/>
              <a:defRPr/>
            </a:pPr>
            <a:r>
              <a:rPr lang="en-US" sz="4000" b="1" dirty="0" smtClean="0"/>
              <a:t> Who Are We Serving?</a:t>
            </a:r>
            <a:endParaRPr lang="en-US" sz="4000" dirty="0" smtClean="0"/>
          </a:p>
          <a:p>
            <a:pPr marL="630936" lvl="1" indent="-274320" fontAlgn="auto">
              <a:spcAft>
                <a:spcPts val="0"/>
              </a:spcAft>
              <a:buFont typeface="Wingdings 2"/>
              <a:buBlip>
                <a:blip r:embed="rId3"/>
              </a:buBlip>
              <a:defRPr/>
            </a:pPr>
            <a:r>
              <a:rPr lang="en-US" sz="3600" dirty="0" smtClean="0"/>
              <a:t> Local, resident travelers</a:t>
            </a:r>
          </a:p>
          <a:p>
            <a:pPr marL="630936" lvl="1" indent="-274320" fontAlgn="auto">
              <a:spcAft>
                <a:spcPts val="0"/>
              </a:spcAft>
              <a:buFont typeface="Wingdings 2"/>
              <a:buBlip>
                <a:blip r:embed="rId3"/>
              </a:buBlip>
              <a:defRPr/>
            </a:pPr>
            <a:r>
              <a:rPr lang="en-US" sz="3600" dirty="0" smtClean="0"/>
              <a:t> Interstate (through) Travelers</a:t>
            </a:r>
          </a:p>
          <a:p>
            <a:pPr marL="630936" lvl="1" indent="-274320" fontAlgn="auto">
              <a:spcAft>
                <a:spcPts val="0"/>
              </a:spcAft>
              <a:buFont typeface="Wingdings 2"/>
              <a:buBlip>
                <a:blip r:embed="rId3"/>
              </a:buBlip>
              <a:defRPr/>
            </a:pPr>
            <a:r>
              <a:rPr lang="en-US" sz="3600" dirty="0" smtClean="0"/>
              <a:t> Stakeholder needs (esp. funders)</a:t>
            </a:r>
            <a:endParaRPr lang="en-US" sz="3600" dirty="0"/>
          </a:p>
        </p:txBody>
      </p:sp>
      <p:sp>
        <p:nvSpPr>
          <p:cNvPr id="4" name="Slide Number Placeholder 3"/>
          <p:cNvSpPr>
            <a:spLocks noGrp="1"/>
          </p:cNvSpPr>
          <p:nvPr>
            <p:ph type="sldNum" sz="quarter" idx="12"/>
          </p:nvPr>
        </p:nvSpPr>
        <p:spPr/>
        <p:txBody>
          <a:bodyPr/>
          <a:lstStyle/>
          <a:p>
            <a:pPr>
              <a:defRPr/>
            </a:pPr>
            <a:fld id="{5A597EC6-C710-429E-9357-8B8DE0B251BD}" type="slidenum">
              <a:rPr lang="en-US"/>
              <a:pPr>
                <a:defRPr/>
              </a:pPr>
              <a:t>9</a:t>
            </a:fld>
            <a:endParaRPr lang="en-US"/>
          </a:p>
        </p:txBody>
      </p:sp>
    </p:spTree>
  </p:cSld>
  <p:clrMapOvr>
    <a:masterClrMapping/>
  </p:clrMapOvr>
  <p:transition>
    <p:wipe/>
  </p:transition>
  <p:timing>
    <p:tnLst>
      <p:par>
        <p:cTn id="1" dur="indefinite" restart="never" nodeType="tmRoot"/>
      </p:par>
    </p:tnLst>
  </p:timing>
</p:sld>
</file>

<file path=ppt/theme/theme1.xml><?xml version="1.0" encoding="utf-8"?>
<a:theme xmlns:a="http://schemas.openxmlformats.org/drawingml/2006/main" name="Deluxe">
  <a:themeElements>
    <a:clrScheme name="Deluxe">
      <a:dk1>
        <a:sysClr val="windowText" lastClr="000000"/>
      </a:dk1>
      <a:lt1>
        <a:sysClr val="window" lastClr="FFFFFF"/>
      </a:lt1>
      <a:dk2>
        <a:srgbClr val="30356E"/>
      </a:dk2>
      <a:lt2>
        <a:srgbClr val="FFF9E5"/>
      </a:lt2>
      <a:accent1>
        <a:srgbClr val="CC4757"/>
      </a:accent1>
      <a:accent2>
        <a:srgbClr val="FF6F61"/>
      </a:accent2>
      <a:accent3>
        <a:srgbClr val="FF953E"/>
      </a:accent3>
      <a:accent4>
        <a:srgbClr val="F8BD52"/>
      </a:accent4>
      <a:accent5>
        <a:srgbClr val="46A6BD"/>
      </a:accent5>
      <a:accent6>
        <a:srgbClr val="5488BC"/>
      </a:accent6>
      <a:hlink>
        <a:srgbClr val="FA7D7A"/>
      </a:hlink>
      <a:folHlink>
        <a:srgbClr val="FFCF3E"/>
      </a:folHlink>
    </a:clrScheme>
    <a:fontScheme name="Deluxe">
      <a:majorFont>
        <a:latin typeface="Corbel"/>
        <a:ea typeface=""/>
        <a:cs typeface=""/>
        <a:font script="Jpan" typeface="HGｺﾞｼｯｸM"/>
        <a:font script="Hang" typeface="HY엽서L"/>
        <a:font script="Hans" typeface="华文新魏"/>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新魏"/>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Deluxe">
      <a:fillStyleLst>
        <a:solidFill>
          <a:schemeClr val="phClr"/>
        </a:solidFill>
        <a:gradFill rotWithShape="1">
          <a:gsLst>
            <a:gs pos="0">
              <a:schemeClr val="phClr">
                <a:tint val="20000"/>
                <a:satMod val="280000"/>
              </a:schemeClr>
            </a:gs>
            <a:gs pos="14000">
              <a:schemeClr val="phClr">
                <a:tint val="37000"/>
                <a:satMod val="250000"/>
              </a:schemeClr>
            </a:gs>
            <a:gs pos="45000">
              <a:schemeClr val="phClr">
                <a:tint val="53000"/>
                <a:satMod val="220000"/>
              </a:schemeClr>
            </a:gs>
            <a:gs pos="65000">
              <a:schemeClr val="phClr">
                <a:tint val="53000"/>
                <a:satMod val="220000"/>
              </a:schemeClr>
            </a:gs>
            <a:gs pos="86000">
              <a:schemeClr val="phClr">
                <a:tint val="42000"/>
                <a:satMod val="240000"/>
              </a:schemeClr>
            </a:gs>
            <a:gs pos="100000">
              <a:schemeClr val="phClr">
                <a:tint val="20000"/>
                <a:satMod val="230000"/>
              </a:schemeClr>
            </a:gs>
          </a:gsLst>
          <a:lin ang="16200000" scaled="1"/>
        </a:gradFill>
        <a:gradFill rotWithShape="1">
          <a:gsLst>
            <a:gs pos="0">
              <a:schemeClr val="phClr">
                <a:shade val="75000"/>
                <a:satMod val="160000"/>
              </a:schemeClr>
            </a:gs>
            <a:gs pos="60000">
              <a:schemeClr val="phClr">
                <a:satMod val="150000"/>
              </a:schemeClr>
            </a:gs>
            <a:gs pos="100000">
              <a:schemeClr val="phClr">
                <a:tint val="75000"/>
                <a:satMod val="200000"/>
              </a:schemeClr>
            </a:gs>
          </a:gsLst>
          <a:lin ang="16200000" scaled="1"/>
        </a:gradFill>
      </a:fillStyleLst>
      <a:lnStyleLst>
        <a:ln w="9525" cap="flat" cmpd="sng" algn="ctr">
          <a:solidFill>
            <a:schemeClr val="phClr">
              <a:satMod val="140000"/>
            </a:schemeClr>
          </a:solidFill>
          <a:prstDash val="solid"/>
        </a:ln>
        <a:ln w="25400" cap="flat" cmpd="sng" algn="ctr">
          <a:solidFill>
            <a:schemeClr val="phClr"/>
          </a:solidFill>
          <a:prstDash val="solid"/>
        </a:ln>
        <a:ln w="31750" cap="flat" cmpd="sng" algn="ctr">
          <a:solidFill>
            <a:schemeClr val="phClr"/>
          </a:solidFill>
          <a:prstDash val="solid"/>
        </a:ln>
      </a:lnStyleLst>
      <a:effectStyleLst>
        <a:effectStyle>
          <a:effectLst>
            <a:outerShdw blurRad="50800" dist="25400" dir="5400000" rotWithShape="0">
              <a:srgbClr val="000000">
                <a:alpha val="43137"/>
              </a:srgbClr>
            </a:outerShdw>
          </a:effectLst>
        </a:effectStyle>
        <a:effectStyle>
          <a:effectLst>
            <a:outerShdw blurRad="50800" dist="25400" dir="5400000" rotWithShape="0">
              <a:srgbClr val="000000">
                <a:alpha val="43137"/>
              </a:srgbClr>
            </a:outerShdw>
          </a:effectLst>
          <a:scene3d>
            <a:camera prst="orthographicFront" fov="0">
              <a:rot lat="0" lon="0" rev="0"/>
            </a:camera>
            <a:lightRig rig="contrasting" dir="t">
              <a:rot lat="0" lon="0" rev="16500000"/>
            </a:lightRig>
          </a:scene3d>
          <a:sp3d prstMaterial="powder">
            <a:bevelT w="152400"/>
            <a:contourClr>
              <a:schemeClr val="phClr"/>
            </a:contourClr>
          </a:sp3d>
        </a:effectStyle>
        <a:effectStyle>
          <a:effectLst>
            <a:reflection blurRad="12700" stA="26000" endPos="28000" dist="38100" dir="5400000" sy="-100000"/>
          </a:effectLst>
          <a:scene3d>
            <a:camera prst="orthographicFront" fov="0">
              <a:rot lat="0" lon="0" rev="0"/>
            </a:camera>
            <a:lightRig rig="contrasting" dir="t">
              <a:rot lat="0" lon="0" rev="16500000"/>
            </a:lightRig>
          </a:scene3d>
          <a:sp3d prstMaterial="powder">
            <a:bevelT w="190500" h="101600"/>
            <a:contourClr>
              <a:schemeClr val="phClr"/>
            </a:contourClr>
          </a:sp3d>
        </a:effectStyle>
      </a:effectStyleLst>
      <a:bgFillStyleLst>
        <a:solidFill>
          <a:schemeClr val="phClr"/>
        </a:solidFill>
        <a:gradFill rotWithShape="1">
          <a:gsLst>
            <a:gs pos="0">
              <a:schemeClr val="phClr">
                <a:tint val="43000"/>
                <a:satMod val="1550000"/>
              </a:schemeClr>
            </a:gs>
            <a:gs pos="1000">
              <a:schemeClr val="phClr">
                <a:tint val="48000"/>
                <a:satMod val="1550000"/>
              </a:schemeClr>
            </a:gs>
            <a:gs pos="90000">
              <a:schemeClr val="phClr">
                <a:shade val="18000"/>
                <a:satMod val="275000"/>
              </a:schemeClr>
            </a:gs>
          </a:gsLst>
          <a:path path="circle">
            <a:fillToRect r="210000" b="300000"/>
          </a:path>
        </a:gradFill>
        <a:gradFill rotWithShape="1">
          <a:gsLst>
            <a:gs pos="5000">
              <a:schemeClr val="phClr">
                <a:tint val="38000"/>
                <a:satMod val="1800000"/>
              </a:schemeClr>
            </a:gs>
            <a:gs pos="5000">
              <a:schemeClr val="phClr">
                <a:tint val="40000"/>
                <a:satMod val="1800000"/>
              </a:schemeClr>
            </a:gs>
            <a:gs pos="90000">
              <a:schemeClr val="phClr">
                <a:shade val="18000"/>
                <a:satMod val="275000"/>
              </a:schemeClr>
            </a:gs>
          </a:gsLst>
          <a:path path="circle">
            <a:fillToRect l="20000" t="30000" r="135000" b="100000"/>
          </a:path>
        </a:gradFill>
      </a:bgFillStyleLst>
    </a:fmtScheme>
  </a:themeElements>
  <a:objectDefaults/>
  <a:extraClrSchemeLst/>
</a:theme>
</file>

<file path=ppt/theme/theme2.xml><?xml version="1.0" encoding="utf-8"?>
<a:theme xmlns:a="http://schemas.openxmlformats.org/drawingml/2006/main" name="511 Coalition">
  <a:themeElements>
    <a:clrScheme name="511 Coali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511 Coaliti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511 Coali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511 Coali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511 Coali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511 Coali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511 Coali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511 Coali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511 Coali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8882</TotalTime>
  <Words>1996</Words>
  <Application>Microsoft PowerPoint</Application>
  <PresentationFormat>On-screen Show (4:3)</PresentationFormat>
  <Paragraphs>322</Paragraphs>
  <Slides>21</Slides>
  <Notes>20</Notes>
  <HiddenSlides>1</HiddenSlides>
  <MMClips>0</MMClips>
  <ScaleCrop>false</ScaleCrop>
  <HeadingPairs>
    <vt:vector size="8" baseType="variant">
      <vt:variant>
        <vt:lpstr>Fonts Used</vt:lpstr>
      </vt:variant>
      <vt:variant>
        <vt:i4>7</vt:i4>
      </vt:variant>
      <vt:variant>
        <vt:lpstr>Design Template</vt:lpstr>
      </vt:variant>
      <vt:variant>
        <vt:i4>6</vt:i4>
      </vt:variant>
      <vt:variant>
        <vt:lpstr>Embedded OLE Servers</vt:lpstr>
      </vt:variant>
      <vt:variant>
        <vt:i4>1</vt:i4>
      </vt:variant>
      <vt:variant>
        <vt:lpstr>Slide Titles</vt:lpstr>
      </vt:variant>
      <vt:variant>
        <vt:i4>21</vt:i4>
      </vt:variant>
    </vt:vector>
  </HeadingPairs>
  <TitlesOfParts>
    <vt:vector size="35" baseType="lpstr">
      <vt:lpstr>Times New Roman</vt:lpstr>
      <vt:lpstr>Arial</vt:lpstr>
      <vt:lpstr>Corbel</vt:lpstr>
      <vt:lpstr>Wingdings 2</vt:lpstr>
      <vt:lpstr>Verdana</vt:lpstr>
      <vt:lpstr>Cambria</vt:lpstr>
      <vt:lpstr>Wingdings</vt:lpstr>
      <vt:lpstr>Deluxe</vt:lpstr>
      <vt:lpstr>511 Coalition</vt:lpstr>
      <vt:lpstr>Deluxe</vt:lpstr>
      <vt:lpstr>Deluxe</vt:lpstr>
      <vt:lpstr>Deluxe</vt:lpstr>
      <vt:lpstr>Deluxe</vt:lpstr>
      <vt:lpstr>Photo Editor Photo</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vector>
  </TitlesOfParts>
  <Company>FHWA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511 Deployment Status</dc:title>
  <dc:creator>brupert</dc:creator>
  <cp:lastModifiedBy>jason.sims</cp:lastModifiedBy>
  <cp:revision>202</cp:revision>
  <cp:lastPrinted>2005-01-28T17:59:10Z</cp:lastPrinted>
  <dcterms:created xsi:type="dcterms:W3CDTF">2002-05-08T19:47:34Z</dcterms:created>
  <dcterms:modified xsi:type="dcterms:W3CDTF">2009-05-06T16:13:31Z</dcterms:modified>
</cp:coreProperties>
</file>